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ppt/media/image20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304" r:id="rId5"/>
    <p:sldId id="284" r:id="rId6"/>
    <p:sldId id="285" r:id="rId7"/>
    <p:sldId id="288" r:id="rId8"/>
    <p:sldId id="289" r:id="rId9"/>
    <p:sldId id="290" r:id="rId10"/>
    <p:sldId id="286" r:id="rId11"/>
    <p:sldId id="287" r:id="rId12"/>
    <p:sldId id="291" r:id="rId13"/>
    <p:sldId id="292" r:id="rId14"/>
    <p:sldId id="293" r:id="rId15"/>
    <p:sldId id="295" r:id="rId16"/>
    <p:sldId id="296" r:id="rId17"/>
    <p:sldId id="297" r:id="rId18"/>
    <p:sldId id="298" r:id="rId19"/>
    <p:sldId id="280" r:id="rId20"/>
    <p:sldId id="294" r:id="rId21"/>
    <p:sldId id="299" r:id="rId22"/>
    <p:sldId id="300" r:id="rId23"/>
    <p:sldId id="301" r:id="rId24"/>
    <p:sldId id="302" r:id="rId25"/>
    <p:sldId id="303" r:id="rId26"/>
    <p:sldId id="283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75FA82-C2C5-4EA3-92C6-AA315F66711F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7E07D48-CDCE-445C-97DB-C3B3188FD37C}">
      <dgm:prSet phldrT="[Текст]"/>
      <dgm:spPr/>
      <dgm:t>
        <a:bodyPr/>
        <a:lstStyle/>
        <a:p>
          <a:r>
            <a:rPr lang="uk-UA" dirty="0" smtClean="0"/>
            <a:t>Чотирикутник має :</a:t>
          </a:r>
          <a:endParaRPr lang="ru-RU" dirty="0"/>
        </a:p>
      </dgm:t>
    </dgm:pt>
    <dgm:pt modelId="{7752F739-2DDB-4986-996C-5C6AFEDB876D}" type="parTrans" cxnId="{7ECFC0FC-FC49-40A1-ACC4-8250E87D7B05}">
      <dgm:prSet/>
      <dgm:spPr/>
      <dgm:t>
        <a:bodyPr/>
        <a:lstStyle/>
        <a:p>
          <a:endParaRPr lang="ru-RU"/>
        </a:p>
      </dgm:t>
    </dgm:pt>
    <dgm:pt modelId="{05D4840F-59DC-4636-AA61-6123FE82F7C0}" type="sibTrans" cxnId="{7ECFC0FC-FC49-40A1-ACC4-8250E87D7B05}">
      <dgm:prSet/>
      <dgm:spPr/>
      <dgm:t>
        <a:bodyPr/>
        <a:lstStyle/>
        <a:p>
          <a:endParaRPr lang="ru-RU"/>
        </a:p>
      </dgm:t>
    </dgm:pt>
    <dgm:pt modelId="{F0D81676-A88D-43BD-8100-52CDFE889828}">
      <dgm:prSet phldrT="[Текст]"/>
      <dgm:spPr/>
      <dgm:t>
        <a:bodyPr/>
        <a:lstStyle/>
        <a:p>
          <a:r>
            <a:rPr lang="uk-UA" dirty="0" smtClean="0"/>
            <a:t>4 сторони</a:t>
          </a:r>
          <a:endParaRPr lang="ru-RU" dirty="0"/>
        </a:p>
      </dgm:t>
    </dgm:pt>
    <dgm:pt modelId="{C4B1E781-04D2-48F1-AE01-1D0A33069DF5}" type="parTrans" cxnId="{188A2890-4C46-4EB1-B461-E0994A5AD736}">
      <dgm:prSet/>
      <dgm:spPr/>
      <dgm:t>
        <a:bodyPr/>
        <a:lstStyle/>
        <a:p>
          <a:endParaRPr lang="ru-RU"/>
        </a:p>
      </dgm:t>
    </dgm:pt>
    <dgm:pt modelId="{25ED4151-E9EA-4103-8DF1-F36980D6298F}" type="sibTrans" cxnId="{188A2890-4C46-4EB1-B461-E0994A5AD736}">
      <dgm:prSet/>
      <dgm:spPr/>
      <dgm:t>
        <a:bodyPr/>
        <a:lstStyle/>
        <a:p>
          <a:endParaRPr lang="ru-RU"/>
        </a:p>
      </dgm:t>
    </dgm:pt>
    <dgm:pt modelId="{E557E857-0E9C-4A9A-9832-7E6A4CAD7846}">
      <dgm:prSet phldrT="[Текст]"/>
      <dgm:spPr/>
      <dgm:t>
        <a:bodyPr/>
        <a:lstStyle/>
        <a:p>
          <a:r>
            <a:rPr lang="uk-UA" dirty="0" smtClean="0"/>
            <a:t>4 вершини</a:t>
          </a:r>
          <a:endParaRPr lang="ru-RU" dirty="0"/>
        </a:p>
      </dgm:t>
    </dgm:pt>
    <dgm:pt modelId="{852C3672-C8B9-4728-8A23-16D7B2B78974}" type="parTrans" cxnId="{13F15654-6E3B-494D-9DAE-E8D575C42861}">
      <dgm:prSet/>
      <dgm:spPr/>
      <dgm:t>
        <a:bodyPr/>
        <a:lstStyle/>
        <a:p>
          <a:endParaRPr lang="ru-RU"/>
        </a:p>
      </dgm:t>
    </dgm:pt>
    <dgm:pt modelId="{382B480B-4E16-424A-A582-58AE2F1659BC}" type="sibTrans" cxnId="{13F15654-6E3B-494D-9DAE-E8D575C42861}">
      <dgm:prSet/>
      <dgm:spPr/>
      <dgm:t>
        <a:bodyPr/>
        <a:lstStyle/>
        <a:p>
          <a:endParaRPr lang="ru-RU"/>
        </a:p>
      </dgm:t>
    </dgm:pt>
    <dgm:pt modelId="{703FCDB2-B641-4039-8E80-8A7769D8EE1D}">
      <dgm:prSet phldrT="[Текст]"/>
      <dgm:spPr/>
      <dgm:t>
        <a:bodyPr/>
        <a:lstStyle/>
        <a:p>
          <a:r>
            <a:rPr lang="uk-UA" dirty="0" smtClean="0"/>
            <a:t>4 кути</a:t>
          </a:r>
          <a:endParaRPr lang="ru-RU" dirty="0"/>
        </a:p>
      </dgm:t>
    </dgm:pt>
    <dgm:pt modelId="{6B180509-0CFD-4801-881A-5E71FB5D09AD}" type="parTrans" cxnId="{0CCE8046-3AF6-490B-8BF2-FDD0F4024FD1}">
      <dgm:prSet/>
      <dgm:spPr/>
      <dgm:t>
        <a:bodyPr/>
        <a:lstStyle/>
        <a:p>
          <a:endParaRPr lang="ru-RU"/>
        </a:p>
      </dgm:t>
    </dgm:pt>
    <dgm:pt modelId="{980EC0B8-7168-4675-82F7-804BE054A042}" type="sibTrans" cxnId="{0CCE8046-3AF6-490B-8BF2-FDD0F4024FD1}">
      <dgm:prSet/>
      <dgm:spPr/>
      <dgm:t>
        <a:bodyPr/>
        <a:lstStyle/>
        <a:p>
          <a:endParaRPr lang="ru-RU"/>
        </a:p>
      </dgm:t>
    </dgm:pt>
    <dgm:pt modelId="{AF531C5B-D7B8-40D3-9B27-BCC2C8DB4A2E}" type="pres">
      <dgm:prSet presAssocID="{7275FA82-C2C5-4EA3-92C6-AA315F66711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973662-DFBF-417A-AFC1-D42CC8CC4154}" type="pres">
      <dgm:prSet presAssocID="{57E07D48-CDCE-445C-97DB-C3B3188FD37C}" presName="root" presStyleCnt="0"/>
      <dgm:spPr/>
    </dgm:pt>
    <dgm:pt modelId="{1CE1A4F9-3B0C-4B35-A171-4E9F9C4DF3B2}" type="pres">
      <dgm:prSet presAssocID="{57E07D48-CDCE-445C-97DB-C3B3188FD37C}" presName="rootComposite" presStyleCnt="0"/>
      <dgm:spPr/>
    </dgm:pt>
    <dgm:pt modelId="{A7A9BDF0-BE4D-4C39-A10C-9D2097CA3AEA}" type="pres">
      <dgm:prSet presAssocID="{57E07D48-CDCE-445C-97DB-C3B3188FD37C}" presName="rootText" presStyleLbl="node1" presStyleIdx="0" presStyleCnt="1" custScaleX="158001"/>
      <dgm:spPr/>
      <dgm:t>
        <a:bodyPr/>
        <a:lstStyle/>
        <a:p>
          <a:endParaRPr lang="ru-RU"/>
        </a:p>
      </dgm:t>
    </dgm:pt>
    <dgm:pt modelId="{0371FD56-FE98-429B-AF37-25C29CDE6AC1}" type="pres">
      <dgm:prSet presAssocID="{57E07D48-CDCE-445C-97DB-C3B3188FD37C}" presName="rootConnector" presStyleLbl="node1" presStyleIdx="0" presStyleCnt="1"/>
      <dgm:spPr/>
    </dgm:pt>
    <dgm:pt modelId="{C67D7B6D-294E-4FAF-AC13-69540AD4BB9A}" type="pres">
      <dgm:prSet presAssocID="{57E07D48-CDCE-445C-97DB-C3B3188FD37C}" presName="childShape" presStyleCnt="0"/>
      <dgm:spPr/>
    </dgm:pt>
    <dgm:pt modelId="{C3AA50D5-616C-4EDA-B6C9-6C51986E1C2F}" type="pres">
      <dgm:prSet presAssocID="{C4B1E781-04D2-48F1-AE01-1D0A33069DF5}" presName="Name13" presStyleLbl="parChTrans1D2" presStyleIdx="0" presStyleCnt="3"/>
      <dgm:spPr/>
    </dgm:pt>
    <dgm:pt modelId="{F5EF3DE7-FADA-44FE-B633-FEFF69890CB5}" type="pres">
      <dgm:prSet presAssocID="{F0D81676-A88D-43BD-8100-52CDFE889828}" presName="childText" presStyleLbl="bgAcc1" presStyleIdx="0" presStyleCnt="3" custScaleX="158001">
        <dgm:presLayoutVars>
          <dgm:bulletEnabled val="1"/>
        </dgm:presLayoutVars>
      </dgm:prSet>
      <dgm:spPr/>
    </dgm:pt>
    <dgm:pt modelId="{0A098DDD-F4ED-411F-8A01-F2E9EF6213D3}" type="pres">
      <dgm:prSet presAssocID="{852C3672-C8B9-4728-8A23-16D7B2B78974}" presName="Name13" presStyleLbl="parChTrans1D2" presStyleIdx="1" presStyleCnt="3"/>
      <dgm:spPr/>
    </dgm:pt>
    <dgm:pt modelId="{30676E6C-78E0-4BF4-92BD-5BFCD6BAFC7E}" type="pres">
      <dgm:prSet presAssocID="{E557E857-0E9C-4A9A-9832-7E6A4CAD7846}" presName="childText" presStyleLbl="bgAcc1" presStyleIdx="1" presStyleCnt="3" custScaleX="1580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FF6450-FDF4-48DA-B7DC-0E789198B10F}" type="pres">
      <dgm:prSet presAssocID="{6B180509-0CFD-4801-881A-5E71FB5D09AD}" presName="Name13" presStyleLbl="parChTrans1D2" presStyleIdx="2" presStyleCnt="3"/>
      <dgm:spPr/>
    </dgm:pt>
    <dgm:pt modelId="{25AD2766-2EEE-457D-A1C6-21D511571514}" type="pres">
      <dgm:prSet presAssocID="{703FCDB2-B641-4039-8E80-8A7769D8EE1D}" presName="childText" presStyleLbl="bgAcc1" presStyleIdx="2" presStyleCnt="3" custScaleX="1580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CB889C4-310B-4E61-8783-F4C832FE36A0}" type="presOf" srcId="{7275FA82-C2C5-4EA3-92C6-AA315F66711F}" destId="{AF531C5B-D7B8-40D3-9B27-BCC2C8DB4A2E}" srcOrd="0" destOrd="0" presId="urn:microsoft.com/office/officeart/2005/8/layout/hierarchy3"/>
    <dgm:cxn modelId="{13F15654-6E3B-494D-9DAE-E8D575C42861}" srcId="{57E07D48-CDCE-445C-97DB-C3B3188FD37C}" destId="{E557E857-0E9C-4A9A-9832-7E6A4CAD7846}" srcOrd="1" destOrd="0" parTransId="{852C3672-C8B9-4728-8A23-16D7B2B78974}" sibTransId="{382B480B-4E16-424A-A582-58AE2F1659BC}"/>
    <dgm:cxn modelId="{A86E2E19-A124-4DB5-A8EB-0BEEDC97BA50}" type="presOf" srcId="{C4B1E781-04D2-48F1-AE01-1D0A33069DF5}" destId="{C3AA50D5-616C-4EDA-B6C9-6C51986E1C2F}" srcOrd="0" destOrd="0" presId="urn:microsoft.com/office/officeart/2005/8/layout/hierarchy3"/>
    <dgm:cxn modelId="{861F3CED-6157-4D0C-8BD8-2B8B3AFF4B90}" type="presOf" srcId="{703FCDB2-B641-4039-8E80-8A7769D8EE1D}" destId="{25AD2766-2EEE-457D-A1C6-21D511571514}" srcOrd="0" destOrd="0" presId="urn:microsoft.com/office/officeart/2005/8/layout/hierarchy3"/>
    <dgm:cxn modelId="{EAC2C5E0-E158-4DCD-BA57-4320FCFEFDA3}" type="presOf" srcId="{F0D81676-A88D-43BD-8100-52CDFE889828}" destId="{F5EF3DE7-FADA-44FE-B633-FEFF69890CB5}" srcOrd="0" destOrd="0" presId="urn:microsoft.com/office/officeart/2005/8/layout/hierarchy3"/>
    <dgm:cxn modelId="{ECF27C48-B3F7-4D2E-A186-B07A8589D4D9}" type="presOf" srcId="{57E07D48-CDCE-445C-97DB-C3B3188FD37C}" destId="{0371FD56-FE98-429B-AF37-25C29CDE6AC1}" srcOrd="1" destOrd="0" presId="urn:microsoft.com/office/officeart/2005/8/layout/hierarchy3"/>
    <dgm:cxn modelId="{082DBDFA-4184-46B1-8A44-52367963E66A}" type="presOf" srcId="{E557E857-0E9C-4A9A-9832-7E6A4CAD7846}" destId="{30676E6C-78E0-4BF4-92BD-5BFCD6BAFC7E}" srcOrd="0" destOrd="0" presId="urn:microsoft.com/office/officeart/2005/8/layout/hierarchy3"/>
    <dgm:cxn modelId="{7ECFC0FC-FC49-40A1-ACC4-8250E87D7B05}" srcId="{7275FA82-C2C5-4EA3-92C6-AA315F66711F}" destId="{57E07D48-CDCE-445C-97DB-C3B3188FD37C}" srcOrd="0" destOrd="0" parTransId="{7752F739-2DDB-4986-996C-5C6AFEDB876D}" sibTransId="{05D4840F-59DC-4636-AA61-6123FE82F7C0}"/>
    <dgm:cxn modelId="{188A2890-4C46-4EB1-B461-E0994A5AD736}" srcId="{57E07D48-CDCE-445C-97DB-C3B3188FD37C}" destId="{F0D81676-A88D-43BD-8100-52CDFE889828}" srcOrd="0" destOrd="0" parTransId="{C4B1E781-04D2-48F1-AE01-1D0A33069DF5}" sibTransId="{25ED4151-E9EA-4103-8DF1-F36980D6298F}"/>
    <dgm:cxn modelId="{B252F9D9-F5F1-45C3-86C4-5FA1016E3B3D}" type="presOf" srcId="{6B180509-0CFD-4801-881A-5E71FB5D09AD}" destId="{22FF6450-FDF4-48DA-B7DC-0E789198B10F}" srcOrd="0" destOrd="0" presId="urn:microsoft.com/office/officeart/2005/8/layout/hierarchy3"/>
    <dgm:cxn modelId="{0CCE8046-3AF6-490B-8BF2-FDD0F4024FD1}" srcId="{57E07D48-CDCE-445C-97DB-C3B3188FD37C}" destId="{703FCDB2-B641-4039-8E80-8A7769D8EE1D}" srcOrd="2" destOrd="0" parTransId="{6B180509-0CFD-4801-881A-5E71FB5D09AD}" sibTransId="{980EC0B8-7168-4675-82F7-804BE054A042}"/>
    <dgm:cxn modelId="{9095C643-4076-4D6E-8009-8194967ACBF2}" type="presOf" srcId="{852C3672-C8B9-4728-8A23-16D7B2B78974}" destId="{0A098DDD-F4ED-411F-8A01-F2E9EF6213D3}" srcOrd="0" destOrd="0" presId="urn:microsoft.com/office/officeart/2005/8/layout/hierarchy3"/>
    <dgm:cxn modelId="{B90C1C31-B259-4370-953D-5306FDCEF306}" type="presOf" srcId="{57E07D48-CDCE-445C-97DB-C3B3188FD37C}" destId="{A7A9BDF0-BE4D-4C39-A10C-9D2097CA3AEA}" srcOrd="0" destOrd="0" presId="urn:microsoft.com/office/officeart/2005/8/layout/hierarchy3"/>
    <dgm:cxn modelId="{84FDB7E7-F6F3-4157-81B8-3C39DFA92CA7}" type="presParOf" srcId="{AF531C5B-D7B8-40D3-9B27-BCC2C8DB4A2E}" destId="{63973662-DFBF-417A-AFC1-D42CC8CC4154}" srcOrd="0" destOrd="0" presId="urn:microsoft.com/office/officeart/2005/8/layout/hierarchy3"/>
    <dgm:cxn modelId="{83360410-56EC-4D50-A019-0DD35B04C973}" type="presParOf" srcId="{63973662-DFBF-417A-AFC1-D42CC8CC4154}" destId="{1CE1A4F9-3B0C-4B35-A171-4E9F9C4DF3B2}" srcOrd="0" destOrd="0" presId="urn:microsoft.com/office/officeart/2005/8/layout/hierarchy3"/>
    <dgm:cxn modelId="{F32267CF-6BDD-4DB7-B7E9-79415522AE65}" type="presParOf" srcId="{1CE1A4F9-3B0C-4B35-A171-4E9F9C4DF3B2}" destId="{A7A9BDF0-BE4D-4C39-A10C-9D2097CA3AEA}" srcOrd="0" destOrd="0" presId="urn:microsoft.com/office/officeart/2005/8/layout/hierarchy3"/>
    <dgm:cxn modelId="{E1AD3652-1A29-4A95-BE25-CCEB5D8A4B3A}" type="presParOf" srcId="{1CE1A4F9-3B0C-4B35-A171-4E9F9C4DF3B2}" destId="{0371FD56-FE98-429B-AF37-25C29CDE6AC1}" srcOrd="1" destOrd="0" presId="urn:microsoft.com/office/officeart/2005/8/layout/hierarchy3"/>
    <dgm:cxn modelId="{8312968F-EB06-41CD-8B9B-84BA55519563}" type="presParOf" srcId="{63973662-DFBF-417A-AFC1-D42CC8CC4154}" destId="{C67D7B6D-294E-4FAF-AC13-69540AD4BB9A}" srcOrd="1" destOrd="0" presId="urn:microsoft.com/office/officeart/2005/8/layout/hierarchy3"/>
    <dgm:cxn modelId="{3E5F1C7B-EDB2-4EAE-871F-D76BF5696E38}" type="presParOf" srcId="{C67D7B6D-294E-4FAF-AC13-69540AD4BB9A}" destId="{C3AA50D5-616C-4EDA-B6C9-6C51986E1C2F}" srcOrd="0" destOrd="0" presId="urn:microsoft.com/office/officeart/2005/8/layout/hierarchy3"/>
    <dgm:cxn modelId="{E1E58AD3-838D-4351-896B-9CCC712C908E}" type="presParOf" srcId="{C67D7B6D-294E-4FAF-AC13-69540AD4BB9A}" destId="{F5EF3DE7-FADA-44FE-B633-FEFF69890CB5}" srcOrd="1" destOrd="0" presId="urn:microsoft.com/office/officeart/2005/8/layout/hierarchy3"/>
    <dgm:cxn modelId="{AA3440B2-6A64-40EA-B64A-274116F84DCB}" type="presParOf" srcId="{C67D7B6D-294E-4FAF-AC13-69540AD4BB9A}" destId="{0A098DDD-F4ED-411F-8A01-F2E9EF6213D3}" srcOrd="2" destOrd="0" presId="urn:microsoft.com/office/officeart/2005/8/layout/hierarchy3"/>
    <dgm:cxn modelId="{CC50D8B2-42C6-42B0-BF86-94FE0B0AF87E}" type="presParOf" srcId="{C67D7B6D-294E-4FAF-AC13-69540AD4BB9A}" destId="{30676E6C-78E0-4BF4-92BD-5BFCD6BAFC7E}" srcOrd="3" destOrd="0" presId="urn:microsoft.com/office/officeart/2005/8/layout/hierarchy3"/>
    <dgm:cxn modelId="{A06D26E1-F1DF-46CC-B4DF-3A60C5D02113}" type="presParOf" srcId="{C67D7B6D-294E-4FAF-AC13-69540AD4BB9A}" destId="{22FF6450-FDF4-48DA-B7DC-0E789198B10F}" srcOrd="4" destOrd="0" presId="urn:microsoft.com/office/officeart/2005/8/layout/hierarchy3"/>
    <dgm:cxn modelId="{67362572-EC86-4D4D-89D9-FCDF360F007F}" type="presParOf" srcId="{C67D7B6D-294E-4FAF-AC13-69540AD4BB9A}" destId="{25AD2766-2EEE-457D-A1C6-21D51157151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E0C49-536C-4C56-8E78-427F34C55978}" type="doc">
      <dgm:prSet loTypeId="urn:microsoft.com/office/officeart/2005/8/layout/chevron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3F396873-E65B-414F-9B33-2BCFF39F0770}">
      <dgm:prSet phldrT="[Текст]"/>
      <dgm:spPr/>
      <dgm:t>
        <a:bodyPr/>
        <a:lstStyle/>
        <a:p>
          <a:r>
            <a:rPr lang="uk-UA" dirty="0" smtClean="0"/>
            <a:t>1</a:t>
          </a:r>
          <a:endParaRPr lang="ru-RU" dirty="0"/>
        </a:p>
      </dgm:t>
    </dgm:pt>
    <dgm:pt modelId="{A44A910E-7847-42C7-8836-830F998EEB8A}" type="parTrans" cxnId="{76A24E1A-9809-4F75-92C9-70A00CBC50F0}">
      <dgm:prSet/>
      <dgm:spPr/>
      <dgm:t>
        <a:bodyPr/>
        <a:lstStyle/>
        <a:p>
          <a:endParaRPr lang="ru-RU"/>
        </a:p>
      </dgm:t>
    </dgm:pt>
    <dgm:pt modelId="{E54C690B-B831-4BB7-BABB-B7FF6FBF36D7}" type="sibTrans" cxnId="{76A24E1A-9809-4F75-92C9-70A00CBC50F0}">
      <dgm:prSet/>
      <dgm:spPr/>
      <dgm:t>
        <a:bodyPr/>
        <a:lstStyle/>
        <a:p>
          <a:endParaRPr lang="ru-RU"/>
        </a:p>
      </dgm:t>
    </dgm:pt>
    <dgm:pt modelId="{F84E7416-05D7-481A-86BE-3B36F888E1EC}">
      <dgm:prSet phldrT="[Текст]"/>
      <dgm:spPr/>
      <dgm:t>
        <a:bodyPr/>
        <a:lstStyle/>
        <a:p>
          <a:r>
            <a:rPr lang="ru-RU" dirty="0" smtClean="0"/>
            <a:t>За </a:t>
          </a:r>
          <a:r>
            <a:rPr lang="ru-RU" dirty="0" err="1" smtClean="0"/>
            <a:t>допомогою</a:t>
          </a:r>
          <a:r>
            <a:rPr lang="ru-RU" dirty="0" smtClean="0"/>
            <a:t> </a:t>
          </a:r>
          <a:r>
            <a:rPr lang="ru-RU" dirty="0" err="1" smtClean="0"/>
            <a:t>паличок</a:t>
          </a:r>
          <a:r>
            <a:rPr lang="ru-RU" dirty="0" smtClean="0"/>
            <a:t> </a:t>
          </a:r>
          <a:r>
            <a:rPr lang="ru-RU" dirty="0" err="1" smtClean="0"/>
            <a:t>викладіть</a:t>
          </a:r>
          <a:r>
            <a:rPr lang="ru-RU" dirty="0" smtClean="0"/>
            <a:t> </a:t>
          </a:r>
          <a:r>
            <a:rPr lang="ru-RU" dirty="0" err="1" smtClean="0"/>
            <a:t>трикутник</a:t>
          </a:r>
          <a:r>
            <a:rPr lang="ru-RU" dirty="0" smtClean="0"/>
            <a:t>. </a:t>
          </a:r>
          <a:endParaRPr lang="ru-RU" dirty="0"/>
        </a:p>
      </dgm:t>
    </dgm:pt>
    <dgm:pt modelId="{251A15C3-43A8-4126-A56C-F8AA0483E705}" type="parTrans" cxnId="{9638945B-9D6A-4630-BB58-A871682BAC4F}">
      <dgm:prSet/>
      <dgm:spPr/>
      <dgm:t>
        <a:bodyPr/>
        <a:lstStyle/>
        <a:p>
          <a:endParaRPr lang="ru-RU"/>
        </a:p>
      </dgm:t>
    </dgm:pt>
    <dgm:pt modelId="{AEDA1E1C-7EEE-4EF0-8B1C-892E786F320E}" type="sibTrans" cxnId="{9638945B-9D6A-4630-BB58-A871682BAC4F}">
      <dgm:prSet/>
      <dgm:spPr/>
      <dgm:t>
        <a:bodyPr/>
        <a:lstStyle/>
        <a:p>
          <a:endParaRPr lang="ru-RU"/>
        </a:p>
      </dgm:t>
    </dgm:pt>
    <dgm:pt modelId="{268916C2-3521-4312-B248-FA10A91EEABD}">
      <dgm:prSet/>
      <dgm:spPr/>
      <dgm:t>
        <a:bodyPr/>
        <a:lstStyle/>
        <a:p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паличок</a:t>
          </a:r>
          <a:r>
            <a:rPr lang="ru-RU" dirty="0" smtClean="0"/>
            <a:t> треба </a:t>
          </a:r>
          <a:r>
            <a:rPr lang="ru-RU" dirty="0" err="1" smtClean="0"/>
            <a:t>взяти</a:t>
          </a:r>
          <a:r>
            <a:rPr lang="ru-RU" dirty="0" smtClean="0"/>
            <a:t>, </a:t>
          </a:r>
          <a:r>
            <a:rPr lang="ru-RU" dirty="0" err="1" smtClean="0"/>
            <a:t>щоб</a:t>
          </a:r>
          <a:r>
            <a:rPr lang="ru-RU" dirty="0" smtClean="0"/>
            <a:t> </a:t>
          </a:r>
          <a:r>
            <a:rPr lang="ru-RU" dirty="0" err="1" smtClean="0"/>
            <a:t>скласти</a:t>
          </a:r>
          <a:r>
            <a:rPr lang="ru-RU" dirty="0" smtClean="0"/>
            <a:t> </a:t>
          </a:r>
          <a:r>
            <a:rPr lang="ru-RU" dirty="0" err="1" smtClean="0"/>
            <a:t>чотирикутник</a:t>
          </a:r>
          <a:r>
            <a:rPr lang="ru-RU" dirty="0" smtClean="0"/>
            <a:t>? </a:t>
          </a:r>
          <a:endParaRPr lang="ru-RU" dirty="0"/>
        </a:p>
      </dgm:t>
    </dgm:pt>
    <dgm:pt modelId="{7A3AB4C6-7963-4526-8EFB-FD9D89A0F0FE}" type="parTrans" cxnId="{134B8270-974E-4D66-8C81-1948625D5295}">
      <dgm:prSet/>
      <dgm:spPr/>
      <dgm:t>
        <a:bodyPr/>
        <a:lstStyle/>
        <a:p>
          <a:endParaRPr lang="ru-RU"/>
        </a:p>
      </dgm:t>
    </dgm:pt>
    <dgm:pt modelId="{FEC89123-F1F0-4798-BBEB-8E516269C2FD}" type="sibTrans" cxnId="{134B8270-974E-4D66-8C81-1948625D5295}">
      <dgm:prSet/>
      <dgm:spPr/>
      <dgm:t>
        <a:bodyPr/>
        <a:lstStyle/>
        <a:p>
          <a:endParaRPr lang="ru-RU"/>
        </a:p>
      </dgm:t>
    </dgm:pt>
    <dgm:pt modelId="{BEAA29B0-50D8-404D-8F19-8F0F359F12E8}">
      <dgm:prSet phldrT="[Текст]"/>
      <dgm:spPr/>
      <dgm:t>
        <a:bodyPr/>
        <a:lstStyle/>
        <a:p>
          <a:r>
            <a:rPr lang="uk-UA" dirty="0" smtClean="0"/>
            <a:t>2</a:t>
          </a:r>
          <a:endParaRPr lang="ru-RU" dirty="0"/>
        </a:p>
      </dgm:t>
    </dgm:pt>
    <dgm:pt modelId="{51BE25FD-5A7D-4554-806C-4537EAC987EB}" type="parTrans" cxnId="{F5E00E9F-A683-4102-B31A-C78CA0C069FE}">
      <dgm:prSet/>
      <dgm:spPr/>
      <dgm:t>
        <a:bodyPr/>
        <a:lstStyle/>
        <a:p>
          <a:endParaRPr lang="ru-RU"/>
        </a:p>
      </dgm:t>
    </dgm:pt>
    <dgm:pt modelId="{D6E29297-F8AE-4953-A131-1A116493BF49}" type="sibTrans" cxnId="{F5E00E9F-A683-4102-B31A-C78CA0C069FE}">
      <dgm:prSet/>
      <dgm:spPr/>
      <dgm:t>
        <a:bodyPr/>
        <a:lstStyle/>
        <a:p>
          <a:endParaRPr lang="ru-RU"/>
        </a:p>
      </dgm:t>
    </dgm:pt>
    <dgm:pt modelId="{E59316AE-47E5-4136-8100-5EEB8317288A}">
      <dgm:prSet phldrT="[Текст]"/>
      <dgm:spPr/>
      <dgm:t>
        <a:bodyPr/>
        <a:lstStyle/>
        <a:p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паличок</a:t>
          </a:r>
          <a:r>
            <a:rPr lang="ru-RU" dirty="0" smtClean="0"/>
            <a:t> </a:t>
          </a:r>
          <a:r>
            <a:rPr lang="ru-RU" dirty="0" err="1" smtClean="0"/>
            <a:t>використали</a:t>
          </a:r>
          <a:r>
            <a:rPr lang="ru-RU" dirty="0" smtClean="0"/>
            <a:t>? </a:t>
          </a:r>
          <a:endParaRPr lang="ru-RU" dirty="0"/>
        </a:p>
      </dgm:t>
    </dgm:pt>
    <dgm:pt modelId="{CE5D0E0D-0210-4F99-BC0F-378C290E00F9}" type="parTrans" cxnId="{62CFC445-98B2-4A41-A420-0792E84D9AC8}">
      <dgm:prSet/>
      <dgm:spPr/>
      <dgm:t>
        <a:bodyPr/>
        <a:lstStyle/>
        <a:p>
          <a:endParaRPr lang="ru-RU"/>
        </a:p>
      </dgm:t>
    </dgm:pt>
    <dgm:pt modelId="{6163DF40-DE19-44E7-99AE-2E449957175A}" type="sibTrans" cxnId="{62CFC445-98B2-4A41-A420-0792E84D9AC8}">
      <dgm:prSet/>
      <dgm:spPr/>
      <dgm:t>
        <a:bodyPr/>
        <a:lstStyle/>
        <a:p>
          <a:endParaRPr lang="ru-RU"/>
        </a:p>
      </dgm:t>
    </dgm:pt>
    <dgm:pt modelId="{54D1611D-C08F-4E53-979F-FF702792E51A}">
      <dgm:prSet phldrT="[Текст]"/>
      <dgm:spPr/>
      <dgm:t>
        <a:bodyPr/>
        <a:lstStyle/>
        <a:p>
          <a:r>
            <a:rPr lang="ru-RU" dirty="0" err="1" smtClean="0"/>
            <a:t>Чому</a:t>
          </a:r>
          <a:r>
            <a:rPr lang="ru-RU" dirty="0" smtClean="0"/>
            <a:t>?</a:t>
          </a:r>
          <a:endParaRPr lang="ru-RU" dirty="0"/>
        </a:p>
      </dgm:t>
    </dgm:pt>
    <dgm:pt modelId="{0AE01DE3-2E55-46DE-BBE2-1CF510C51ADB}" type="parTrans" cxnId="{72BE69EC-73A2-4790-962F-8C2311604C06}">
      <dgm:prSet/>
      <dgm:spPr/>
      <dgm:t>
        <a:bodyPr/>
        <a:lstStyle/>
        <a:p>
          <a:endParaRPr lang="ru-RU"/>
        </a:p>
      </dgm:t>
    </dgm:pt>
    <dgm:pt modelId="{ED0CB369-67C3-4B40-B292-B4607EE56EA1}" type="sibTrans" cxnId="{72BE69EC-73A2-4790-962F-8C2311604C06}">
      <dgm:prSet/>
      <dgm:spPr/>
      <dgm:t>
        <a:bodyPr/>
        <a:lstStyle/>
        <a:p>
          <a:endParaRPr lang="ru-RU"/>
        </a:p>
      </dgm:t>
    </dgm:pt>
    <dgm:pt modelId="{AAEE48EB-AA60-4F9E-A39F-CD6E075B7785}">
      <dgm:prSet/>
      <dgm:spPr/>
      <dgm:t>
        <a:bodyPr/>
        <a:lstStyle/>
        <a:p>
          <a:r>
            <a:rPr lang="ru-RU" dirty="0" err="1" smtClean="0"/>
            <a:t>Чому</a:t>
          </a:r>
          <a:r>
            <a:rPr lang="ru-RU" dirty="0" smtClean="0"/>
            <a:t>?</a:t>
          </a:r>
          <a:endParaRPr lang="ru-RU" dirty="0"/>
        </a:p>
      </dgm:t>
    </dgm:pt>
    <dgm:pt modelId="{FE3B7E12-3EF9-446B-8BCC-78570660FE53}" type="parTrans" cxnId="{1EF60D82-7B9E-40AD-89B2-110C090F9B5F}">
      <dgm:prSet/>
      <dgm:spPr/>
      <dgm:t>
        <a:bodyPr/>
        <a:lstStyle/>
        <a:p>
          <a:endParaRPr lang="ru-RU"/>
        </a:p>
      </dgm:t>
    </dgm:pt>
    <dgm:pt modelId="{E66B172C-E96B-4C3B-9AD1-EFD5792F7634}" type="sibTrans" cxnId="{1EF60D82-7B9E-40AD-89B2-110C090F9B5F}">
      <dgm:prSet/>
      <dgm:spPr/>
      <dgm:t>
        <a:bodyPr/>
        <a:lstStyle/>
        <a:p>
          <a:endParaRPr lang="ru-RU"/>
        </a:p>
      </dgm:t>
    </dgm:pt>
    <dgm:pt modelId="{F6F9AC60-AC2B-4C46-8568-9CEC4D789B7C}" type="pres">
      <dgm:prSet presAssocID="{1D2E0C49-536C-4C56-8E78-427F34C55978}" presName="linearFlow" presStyleCnt="0">
        <dgm:presLayoutVars>
          <dgm:dir/>
          <dgm:animLvl val="lvl"/>
          <dgm:resizeHandles val="exact"/>
        </dgm:presLayoutVars>
      </dgm:prSet>
      <dgm:spPr/>
    </dgm:pt>
    <dgm:pt modelId="{C9337EDD-D33A-46FA-9233-0E25F093A8B8}" type="pres">
      <dgm:prSet presAssocID="{3F396873-E65B-414F-9B33-2BCFF39F0770}" presName="composite" presStyleCnt="0"/>
      <dgm:spPr/>
    </dgm:pt>
    <dgm:pt modelId="{04C572FD-AF08-4D45-B627-C4213AD4E90A}" type="pres">
      <dgm:prSet presAssocID="{3F396873-E65B-414F-9B33-2BCFF39F0770}" presName="parentText" presStyleLbl="alignNode1" presStyleIdx="0" presStyleCnt="2" custScaleX="79689">
        <dgm:presLayoutVars>
          <dgm:chMax val="1"/>
          <dgm:bulletEnabled val="1"/>
        </dgm:presLayoutVars>
      </dgm:prSet>
      <dgm:spPr/>
    </dgm:pt>
    <dgm:pt modelId="{ACB16194-676D-41F1-9249-E222FC2179C3}" type="pres">
      <dgm:prSet presAssocID="{3F396873-E65B-414F-9B33-2BCFF39F0770}" presName="descendantText" presStyleLbl="alignAcc1" presStyleIdx="0" presStyleCnt="2" custScaleX="1015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4EED17-1945-4D2B-BBB4-F2B983CCE72F}" type="pres">
      <dgm:prSet presAssocID="{E54C690B-B831-4BB7-BABB-B7FF6FBF36D7}" presName="sp" presStyleCnt="0"/>
      <dgm:spPr/>
    </dgm:pt>
    <dgm:pt modelId="{7BE42C34-5614-4C1A-8566-95AB50025EAA}" type="pres">
      <dgm:prSet presAssocID="{BEAA29B0-50D8-404D-8F19-8F0F359F12E8}" presName="composite" presStyleCnt="0"/>
      <dgm:spPr/>
    </dgm:pt>
    <dgm:pt modelId="{3ABEF933-D0AE-46BB-87FF-506CF2655A4B}" type="pres">
      <dgm:prSet presAssocID="{BEAA29B0-50D8-404D-8F19-8F0F359F12E8}" presName="parentText" presStyleLbl="alignNode1" presStyleIdx="1" presStyleCnt="2" custScaleX="79689">
        <dgm:presLayoutVars>
          <dgm:chMax val="1"/>
          <dgm:bulletEnabled val="1"/>
        </dgm:presLayoutVars>
      </dgm:prSet>
      <dgm:spPr/>
    </dgm:pt>
    <dgm:pt modelId="{DE97421E-ABE4-486B-B39B-742CB5DDDD3E}" type="pres">
      <dgm:prSet presAssocID="{BEAA29B0-50D8-404D-8F19-8F0F359F12E8}" presName="descendantText" presStyleLbl="alignAcc1" presStyleIdx="1" presStyleCnt="2" custScaleX="10283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5E00E9F-A683-4102-B31A-C78CA0C069FE}" srcId="{1D2E0C49-536C-4C56-8E78-427F34C55978}" destId="{BEAA29B0-50D8-404D-8F19-8F0F359F12E8}" srcOrd="1" destOrd="0" parTransId="{51BE25FD-5A7D-4554-806C-4537EAC987EB}" sibTransId="{D6E29297-F8AE-4953-A131-1A116493BF49}"/>
    <dgm:cxn modelId="{F52D804A-A1D3-4E36-9F36-1F55639F35A7}" type="presOf" srcId="{BEAA29B0-50D8-404D-8F19-8F0F359F12E8}" destId="{3ABEF933-D0AE-46BB-87FF-506CF2655A4B}" srcOrd="0" destOrd="0" presId="urn:microsoft.com/office/officeart/2005/8/layout/chevron2"/>
    <dgm:cxn modelId="{72BE69EC-73A2-4790-962F-8C2311604C06}" srcId="{3F396873-E65B-414F-9B33-2BCFF39F0770}" destId="{54D1611D-C08F-4E53-979F-FF702792E51A}" srcOrd="2" destOrd="0" parTransId="{0AE01DE3-2E55-46DE-BBE2-1CF510C51ADB}" sibTransId="{ED0CB369-67C3-4B40-B292-B4607EE56EA1}"/>
    <dgm:cxn modelId="{72858D59-C33F-4725-9F1F-AA01664A87C4}" type="presOf" srcId="{E59316AE-47E5-4136-8100-5EEB8317288A}" destId="{ACB16194-676D-41F1-9249-E222FC2179C3}" srcOrd="0" destOrd="1" presId="urn:microsoft.com/office/officeart/2005/8/layout/chevron2"/>
    <dgm:cxn modelId="{76A24E1A-9809-4F75-92C9-70A00CBC50F0}" srcId="{1D2E0C49-536C-4C56-8E78-427F34C55978}" destId="{3F396873-E65B-414F-9B33-2BCFF39F0770}" srcOrd="0" destOrd="0" parTransId="{A44A910E-7847-42C7-8836-830F998EEB8A}" sibTransId="{E54C690B-B831-4BB7-BABB-B7FF6FBF36D7}"/>
    <dgm:cxn modelId="{9638945B-9D6A-4630-BB58-A871682BAC4F}" srcId="{3F396873-E65B-414F-9B33-2BCFF39F0770}" destId="{F84E7416-05D7-481A-86BE-3B36F888E1EC}" srcOrd="0" destOrd="0" parTransId="{251A15C3-43A8-4126-A56C-F8AA0483E705}" sibTransId="{AEDA1E1C-7EEE-4EF0-8B1C-892E786F320E}"/>
    <dgm:cxn modelId="{90B92364-EC77-4709-8057-79F0FC61C100}" type="presOf" srcId="{3F396873-E65B-414F-9B33-2BCFF39F0770}" destId="{04C572FD-AF08-4D45-B627-C4213AD4E90A}" srcOrd="0" destOrd="0" presId="urn:microsoft.com/office/officeart/2005/8/layout/chevron2"/>
    <dgm:cxn modelId="{B13B5691-9057-4B62-A29D-0620B53C08A0}" type="presOf" srcId="{54D1611D-C08F-4E53-979F-FF702792E51A}" destId="{ACB16194-676D-41F1-9249-E222FC2179C3}" srcOrd="0" destOrd="2" presId="urn:microsoft.com/office/officeart/2005/8/layout/chevron2"/>
    <dgm:cxn modelId="{134B8270-974E-4D66-8C81-1948625D5295}" srcId="{BEAA29B0-50D8-404D-8F19-8F0F359F12E8}" destId="{268916C2-3521-4312-B248-FA10A91EEABD}" srcOrd="0" destOrd="0" parTransId="{7A3AB4C6-7963-4526-8EFB-FD9D89A0F0FE}" sibTransId="{FEC89123-F1F0-4798-BBEB-8E516269C2FD}"/>
    <dgm:cxn modelId="{8D13E8A7-E1E8-4A91-93C9-205BA1A6C655}" type="presOf" srcId="{AAEE48EB-AA60-4F9E-A39F-CD6E075B7785}" destId="{DE97421E-ABE4-486B-B39B-742CB5DDDD3E}" srcOrd="0" destOrd="1" presId="urn:microsoft.com/office/officeart/2005/8/layout/chevron2"/>
    <dgm:cxn modelId="{8C1598D2-6E0A-474A-9AED-AE068C818C60}" type="presOf" srcId="{268916C2-3521-4312-B248-FA10A91EEABD}" destId="{DE97421E-ABE4-486B-B39B-742CB5DDDD3E}" srcOrd="0" destOrd="0" presId="urn:microsoft.com/office/officeart/2005/8/layout/chevron2"/>
    <dgm:cxn modelId="{D1491710-03A1-442A-BBD9-32A5A996C1F8}" type="presOf" srcId="{F84E7416-05D7-481A-86BE-3B36F888E1EC}" destId="{ACB16194-676D-41F1-9249-E222FC2179C3}" srcOrd="0" destOrd="0" presId="urn:microsoft.com/office/officeart/2005/8/layout/chevron2"/>
    <dgm:cxn modelId="{62CFC445-98B2-4A41-A420-0792E84D9AC8}" srcId="{3F396873-E65B-414F-9B33-2BCFF39F0770}" destId="{E59316AE-47E5-4136-8100-5EEB8317288A}" srcOrd="1" destOrd="0" parTransId="{CE5D0E0D-0210-4F99-BC0F-378C290E00F9}" sibTransId="{6163DF40-DE19-44E7-99AE-2E449957175A}"/>
    <dgm:cxn modelId="{1EF60D82-7B9E-40AD-89B2-110C090F9B5F}" srcId="{BEAA29B0-50D8-404D-8F19-8F0F359F12E8}" destId="{AAEE48EB-AA60-4F9E-A39F-CD6E075B7785}" srcOrd="1" destOrd="0" parTransId="{FE3B7E12-3EF9-446B-8BCC-78570660FE53}" sibTransId="{E66B172C-E96B-4C3B-9AD1-EFD5792F7634}"/>
    <dgm:cxn modelId="{607B1F8B-1E90-4481-A351-3155571DF8F2}" type="presOf" srcId="{1D2E0C49-536C-4C56-8E78-427F34C55978}" destId="{F6F9AC60-AC2B-4C46-8568-9CEC4D789B7C}" srcOrd="0" destOrd="0" presId="urn:microsoft.com/office/officeart/2005/8/layout/chevron2"/>
    <dgm:cxn modelId="{9444BC4D-19BD-42EB-A2BA-D7E4EC08EA39}" type="presParOf" srcId="{F6F9AC60-AC2B-4C46-8568-9CEC4D789B7C}" destId="{C9337EDD-D33A-46FA-9233-0E25F093A8B8}" srcOrd="0" destOrd="0" presId="urn:microsoft.com/office/officeart/2005/8/layout/chevron2"/>
    <dgm:cxn modelId="{33FFF85C-CF65-4F92-9E70-FB679FAF71C2}" type="presParOf" srcId="{C9337EDD-D33A-46FA-9233-0E25F093A8B8}" destId="{04C572FD-AF08-4D45-B627-C4213AD4E90A}" srcOrd="0" destOrd="0" presId="urn:microsoft.com/office/officeart/2005/8/layout/chevron2"/>
    <dgm:cxn modelId="{7101E2BB-B09E-4FE3-BBE2-C5ACCC1BD9A7}" type="presParOf" srcId="{C9337EDD-D33A-46FA-9233-0E25F093A8B8}" destId="{ACB16194-676D-41F1-9249-E222FC2179C3}" srcOrd="1" destOrd="0" presId="urn:microsoft.com/office/officeart/2005/8/layout/chevron2"/>
    <dgm:cxn modelId="{551D835D-FDE5-43C5-81E8-4E2A00465E93}" type="presParOf" srcId="{F6F9AC60-AC2B-4C46-8568-9CEC4D789B7C}" destId="{314EED17-1945-4D2B-BBB4-F2B983CCE72F}" srcOrd="1" destOrd="0" presId="urn:microsoft.com/office/officeart/2005/8/layout/chevron2"/>
    <dgm:cxn modelId="{5477E8FB-1A28-45CD-884E-46D3E5E10BBD}" type="presParOf" srcId="{F6F9AC60-AC2B-4C46-8568-9CEC4D789B7C}" destId="{7BE42C34-5614-4C1A-8566-95AB50025EAA}" srcOrd="2" destOrd="0" presId="urn:microsoft.com/office/officeart/2005/8/layout/chevron2"/>
    <dgm:cxn modelId="{3D2AD776-AF91-40D9-B79C-8C1B31F8F7B1}" type="presParOf" srcId="{7BE42C34-5614-4C1A-8566-95AB50025EAA}" destId="{3ABEF933-D0AE-46BB-87FF-506CF2655A4B}" srcOrd="0" destOrd="0" presId="urn:microsoft.com/office/officeart/2005/8/layout/chevron2"/>
    <dgm:cxn modelId="{9CD62778-DF8F-4A9A-AF97-54EA3D343A31}" type="presParOf" srcId="{7BE42C34-5614-4C1A-8566-95AB50025EAA}" destId="{DE97421E-ABE4-486B-B39B-742CB5DDDD3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BDF0-BE4D-4C39-A10C-9D2097CA3AEA}">
      <dsp:nvSpPr>
        <dsp:cNvPr id="0" name=""/>
        <dsp:cNvSpPr/>
      </dsp:nvSpPr>
      <dsp:spPr>
        <a:xfrm>
          <a:off x="514399" y="882"/>
          <a:ext cx="3009801" cy="95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100" kern="1200" dirty="0" smtClean="0"/>
            <a:t>Чотирикутник має :</a:t>
          </a:r>
          <a:endParaRPr lang="ru-RU" sz="3100" kern="1200" dirty="0"/>
        </a:p>
      </dsp:txBody>
      <dsp:txXfrm>
        <a:off x="542296" y="28779"/>
        <a:ext cx="2954007" cy="896668"/>
      </dsp:txXfrm>
    </dsp:sp>
    <dsp:sp modelId="{C3AA50D5-616C-4EDA-B6C9-6C51986E1C2F}">
      <dsp:nvSpPr>
        <dsp:cNvPr id="0" name=""/>
        <dsp:cNvSpPr/>
      </dsp:nvSpPr>
      <dsp:spPr>
        <a:xfrm>
          <a:off x="815379" y="953345"/>
          <a:ext cx="300980" cy="71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347"/>
              </a:lnTo>
              <a:lnTo>
                <a:pt x="300980" y="7143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F3DE7-FADA-44FE-B633-FEFF69890CB5}">
      <dsp:nvSpPr>
        <dsp:cNvPr id="0" name=""/>
        <dsp:cNvSpPr/>
      </dsp:nvSpPr>
      <dsp:spPr>
        <a:xfrm>
          <a:off x="1116359" y="1191460"/>
          <a:ext cx="2407841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kern="1200" dirty="0" smtClean="0"/>
            <a:t>4 сторони</a:t>
          </a:r>
          <a:endParaRPr lang="ru-RU" sz="3600" kern="1200" dirty="0"/>
        </a:p>
      </dsp:txBody>
      <dsp:txXfrm>
        <a:off x="1144256" y="1219357"/>
        <a:ext cx="2352047" cy="896668"/>
      </dsp:txXfrm>
    </dsp:sp>
    <dsp:sp modelId="{0A098DDD-F4ED-411F-8A01-F2E9EF6213D3}">
      <dsp:nvSpPr>
        <dsp:cNvPr id="0" name=""/>
        <dsp:cNvSpPr/>
      </dsp:nvSpPr>
      <dsp:spPr>
        <a:xfrm>
          <a:off x="815379" y="953345"/>
          <a:ext cx="300980" cy="19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925"/>
              </a:lnTo>
              <a:lnTo>
                <a:pt x="300980" y="19049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76E6C-78E0-4BF4-92BD-5BFCD6BAFC7E}">
      <dsp:nvSpPr>
        <dsp:cNvPr id="0" name=""/>
        <dsp:cNvSpPr/>
      </dsp:nvSpPr>
      <dsp:spPr>
        <a:xfrm>
          <a:off x="1116359" y="2382039"/>
          <a:ext cx="2407841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kern="1200" dirty="0" smtClean="0"/>
            <a:t>4 вершини</a:t>
          </a:r>
          <a:endParaRPr lang="ru-RU" sz="3600" kern="1200" dirty="0"/>
        </a:p>
      </dsp:txBody>
      <dsp:txXfrm>
        <a:off x="1144256" y="2409936"/>
        <a:ext cx="2352047" cy="896668"/>
      </dsp:txXfrm>
    </dsp:sp>
    <dsp:sp modelId="{22FF6450-FDF4-48DA-B7DC-0E789198B10F}">
      <dsp:nvSpPr>
        <dsp:cNvPr id="0" name=""/>
        <dsp:cNvSpPr/>
      </dsp:nvSpPr>
      <dsp:spPr>
        <a:xfrm>
          <a:off x="815379" y="953345"/>
          <a:ext cx="300980" cy="3095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504"/>
              </a:lnTo>
              <a:lnTo>
                <a:pt x="300980" y="309550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D2766-2EEE-457D-A1C6-21D511571514}">
      <dsp:nvSpPr>
        <dsp:cNvPr id="0" name=""/>
        <dsp:cNvSpPr/>
      </dsp:nvSpPr>
      <dsp:spPr>
        <a:xfrm>
          <a:off x="1116359" y="3572617"/>
          <a:ext cx="2407841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kern="1200" dirty="0" smtClean="0"/>
            <a:t>4 кути</a:t>
          </a:r>
          <a:endParaRPr lang="ru-RU" sz="3600" kern="1200" dirty="0"/>
        </a:p>
      </dsp:txBody>
      <dsp:txXfrm>
        <a:off x="1144256" y="3600514"/>
        <a:ext cx="2352047" cy="896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572FD-AF08-4D45-B627-C4213AD4E90A}">
      <dsp:nvSpPr>
        <dsp:cNvPr id="0" name=""/>
        <dsp:cNvSpPr/>
      </dsp:nvSpPr>
      <dsp:spPr>
        <a:xfrm rot="5400000">
          <a:off x="-842963" y="864729"/>
          <a:ext cx="2402069" cy="67873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6500" kern="1200" dirty="0" smtClean="0"/>
            <a:t>1</a:t>
          </a:r>
          <a:endParaRPr lang="ru-RU" sz="6500" kern="1200" dirty="0"/>
        </a:p>
      </dsp:txBody>
      <dsp:txXfrm rot="-5400000">
        <a:off x="18703" y="342431"/>
        <a:ext cx="678736" cy="1723333"/>
      </dsp:txXfrm>
    </dsp:sp>
    <dsp:sp modelId="{ACB16194-676D-41F1-9249-E222FC2179C3}">
      <dsp:nvSpPr>
        <dsp:cNvPr id="0" name=""/>
        <dsp:cNvSpPr/>
      </dsp:nvSpPr>
      <dsp:spPr>
        <a:xfrm rot="5400000">
          <a:off x="1581211" y="-820905"/>
          <a:ext cx="1870007" cy="3517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smtClean="0"/>
            <a:t>За </a:t>
          </a:r>
          <a:r>
            <a:rPr lang="ru-RU" sz="1700" kern="1200" dirty="0" err="1" smtClean="0"/>
            <a:t>допомогою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паличок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викладіть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трикутник</a:t>
          </a:r>
          <a:r>
            <a:rPr lang="ru-RU" sz="1700" kern="1200" dirty="0" smtClean="0"/>
            <a:t>. 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err="1" smtClean="0"/>
            <a:t>Скільки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паличок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використали</a:t>
          </a:r>
          <a:r>
            <a:rPr lang="ru-RU" sz="1700" kern="1200" dirty="0" smtClean="0"/>
            <a:t>? 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err="1" smtClean="0"/>
            <a:t>Чому</a:t>
          </a:r>
          <a:r>
            <a:rPr lang="ru-RU" sz="1700" kern="1200" dirty="0" smtClean="0"/>
            <a:t>?</a:t>
          </a:r>
          <a:endParaRPr lang="ru-RU" sz="1700" kern="1200" dirty="0"/>
        </a:p>
      </dsp:txBody>
      <dsp:txXfrm rot="-5400000">
        <a:off x="757243" y="94349"/>
        <a:ext cx="3426658" cy="1687435"/>
      </dsp:txXfrm>
    </dsp:sp>
    <dsp:sp modelId="{3ABEF933-D0AE-46BB-87FF-506CF2655A4B}">
      <dsp:nvSpPr>
        <dsp:cNvPr id="0" name=""/>
        <dsp:cNvSpPr/>
      </dsp:nvSpPr>
      <dsp:spPr>
        <a:xfrm rot="5400000">
          <a:off x="-842963" y="2982496"/>
          <a:ext cx="2402069" cy="678736"/>
        </a:xfrm>
        <a:prstGeom prst="chevron">
          <a:avLst/>
        </a:prstGeom>
        <a:gradFill rotWithShape="0">
          <a:gsLst>
            <a:gs pos="0">
              <a:schemeClr val="accent4">
                <a:hueOff val="-2689241"/>
                <a:satOff val="6818"/>
                <a:lumOff val="-19216"/>
                <a:alphaOff val="0"/>
                <a:tint val="30000"/>
                <a:satMod val="250000"/>
              </a:schemeClr>
            </a:gs>
            <a:gs pos="72000">
              <a:schemeClr val="accent4">
                <a:hueOff val="-2689241"/>
                <a:satOff val="6818"/>
                <a:lumOff val="-19216"/>
                <a:alphaOff val="0"/>
                <a:tint val="75000"/>
                <a:satMod val="210000"/>
              </a:schemeClr>
            </a:gs>
            <a:gs pos="100000">
              <a:schemeClr val="accent4">
                <a:hueOff val="-2689241"/>
                <a:satOff val="6818"/>
                <a:lumOff val="-19216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-2689241"/>
              <a:satOff val="6818"/>
              <a:lumOff val="-19216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6500" kern="1200" dirty="0" smtClean="0"/>
            <a:t>2</a:t>
          </a:r>
          <a:endParaRPr lang="ru-RU" sz="6500" kern="1200" dirty="0"/>
        </a:p>
      </dsp:txBody>
      <dsp:txXfrm rot="-5400000">
        <a:off x="18703" y="2460198"/>
        <a:ext cx="678736" cy="1723333"/>
      </dsp:txXfrm>
    </dsp:sp>
    <dsp:sp modelId="{DE97421E-ABE4-486B-B39B-742CB5DDDD3E}">
      <dsp:nvSpPr>
        <dsp:cNvPr id="0" name=""/>
        <dsp:cNvSpPr/>
      </dsp:nvSpPr>
      <dsp:spPr>
        <a:xfrm rot="5400000">
          <a:off x="1581211" y="1274463"/>
          <a:ext cx="1870007" cy="3562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-2689241"/>
              <a:satOff val="6818"/>
              <a:lumOff val="-192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err="1" smtClean="0"/>
            <a:t>Скільки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паличок</a:t>
          </a:r>
          <a:r>
            <a:rPr lang="ru-RU" sz="1700" kern="1200" dirty="0" smtClean="0"/>
            <a:t> треба </a:t>
          </a:r>
          <a:r>
            <a:rPr lang="ru-RU" sz="1700" kern="1200" dirty="0" err="1" smtClean="0"/>
            <a:t>взяти</a:t>
          </a:r>
          <a:r>
            <a:rPr lang="ru-RU" sz="1700" kern="1200" dirty="0" smtClean="0"/>
            <a:t>, </a:t>
          </a:r>
          <a:r>
            <a:rPr lang="ru-RU" sz="1700" kern="1200" dirty="0" err="1" smtClean="0"/>
            <a:t>щоб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скласти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чотирикутник</a:t>
          </a:r>
          <a:r>
            <a:rPr lang="ru-RU" sz="1700" kern="1200" dirty="0" smtClean="0"/>
            <a:t>? 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kern="1200" dirty="0" err="1" smtClean="0"/>
            <a:t>Чому</a:t>
          </a:r>
          <a:r>
            <a:rPr lang="ru-RU" sz="1700" kern="1200" dirty="0" smtClean="0"/>
            <a:t>?</a:t>
          </a:r>
          <a:endParaRPr lang="ru-RU" sz="1700" kern="1200" dirty="0"/>
        </a:p>
      </dsp:txBody>
      <dsp:txXfrm rot="-5400000">
        <a:off x="734844" y="2212116"/>
        <a:ext cx="3471455" cy="168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1055;&#1058;&#1040;&#1064;&#1048;&#1053;&#1048;&#1049;%20&#1044;&#1042;&#1030;&#1056;.mp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Домалюйте</a:t>
            </a:r>
            <a:r>
              <a:rPr lang="ru-RU" dirty="0">
                <a:effectLst/>
              </a:rPr>
              <a:t> </a:t>
            </a:r>
            <a:r>
              <a:rPr lang="ru-RU" dirty="0" err="1" smtClean="0">
                <a:effectLst/>
              </a:rPr>
              <a:t>малюнок</a:t>
            </a:r>
            <a:r>
              <a:rPr lang="ru-RU" dirty="0" smtClean="0">
                <a:effectLst/>
              </a:rPr>
              <a:t>, </a:t>
            </a:r>
            <a:r>
              <a:rPr lang="ru-RU" dirty="0" err="1">
                <a:effectLst/>
              </a:rPr>
              <a:t>щоб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вишень</a:t>
            </a:r>
            <a:r>
              <a:rPr lang="ru-RU" dirty="0">
                <a:effectLst/>
              </a:rPr>
              <a:t>, </a:t>
            </a:r>
            <a:r>
              <a:rPr lang="ru-RU" dirty="0" err="1">
                <a:effectLst/>
              </a:rPr>
              <a:t>квіток</a:t>
            </a:r>
            <a:r>
              <a:rPr lang="ru-RU" dirty="0">
                <a:effectLst/>
              </a:rPr>
              <a:t> і </a:t>
            </a:r>
            <a:r>
              <a:rPr lang="ru-RU" dirty="0" err="1">
                <a:effectLst/>
              </a:rPr>
              <a:t>кульок</a:t>
            </a:r>
            <a:r>
              <a:rPr lang="ru-RU" dirty="0">
                <a:effectLst/>
              </a:rPr>
              <a:t> стало по </a:t>
            </a:r>
            <a:r>
              <a:rPr lang="ru-RU" dirty="0" err="1">
                <a:effectLst/>
              </a:rPr>
              <a:t>чотири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9100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4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«Яке число </a:t>
            </a:r>
            <a:r>
              <a:rPr lang="ru-RU" dirty="0" err="1">
                <a:effectLst/>
              </a:rPr>
              <a:t>загубилося</a:t>
            </a:r>
            <a:r>
              <a:rPr lang="ru-RU" dirty="0" smtClean="0">
                <a:effectLst/>
              </a:rPr>
              <a:t>?»</a:t>
            </a:r>
            <a:endParaRPr lang="ru-RU" dirty="0"/>
          </a:p>
        </p:txBody>
      </p:sp>
      <p:pic>
        <p:nvPicPr>
          <p:cNvPr id="4" name="Рисунок 3" descr="http://subject.com.ua/lesson/mathematics/mathematics1/mathematics1.files/image016.jpg"/>
          <p:cNvPicPr/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" y="1556792"/>
            <a:ext cx="9108504" cy="792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1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Це - чотирикутники</a:t>
            </a:r>
            <a:endParaRPr lang="ru-RU" dirty="0"/>
          </a:p>
        </p:txBody>
      </p:sp>
      <p:sp>
        <p:nvSpPr>
          <p:cNvPr id="4" name="Трапеция 3"/>
          <p:cNvSpPr/>
          <p:nvPr/>
        </p:nvSpPr>
        <p:spPr>
          <a:xfrm>
            <a:off x="3203848" y="1628800"/>
            <a:ext cx="2736304" cy="144016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/>
          <p:cNvSpPr/>
          <p:nvPr/>
        </p:nvSpPr>
        <p:spPr>
          <a:xfrm>
            <a:off x="6228184" y="1642924"/>
            <a:ext cx="2448272" cy="144016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1628800"/>
            <a:ext cx="244827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67544" y="3068960"/>
            <a:ext cx="2448272" cy="0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139439" y="2990303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Дуга 9"/>
          <p:cNvSpPr/>
          <p:nvPr/>
        </p:nvSpPr>
        <p:spPr>
          <a:xfrm>
            <a:off x="5984757" y="2363004"/>
            <a:ext cx="1008112" cy="1426036"/>
          </a:xfrm>
          <a:prstGeom prst="arc">
            <a:avLst>
              <a:gd name="adj1" fmla="val 15784957"/>
              <a:gd name="adj2" fmla="val 0"/>
            </a:avLst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11560" y="33569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– сторона чотирикутника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288204" y="335483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– вершина чотирикутника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33569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– кут чотирикутника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800200" y="4437112"/>
            <a:ext cx="5940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сторін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чотирикутник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вершин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чотирикутник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кутів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чотирикутник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6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Чотирикутник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90080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RU" dirty="0" err="1"/>
              <a:t>Чотирикутник</a:t>
            </a:r>
            <a:r>
              <a:rPr lang="ru-RU" dirty="0"/>
              <a:t> —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замкнена</a:t>
            </a:r>
            <a:r>
              <a:rPr lang="ru-RU" dirty="0"/>
              <a:t> </a:t>
            </a:r>
            <a:r>
              <a:rPr lang="ru-RU" dirty="0" err="1"/>
              <a:t>ламана</a:t>
            </a:r>
            <a:r>
              <a:rPr lang="ru-RU" dirty="0"/>
              <a:t> </a:t>
            </a:r>
            <a:r>
              <a:rPr lang="ru-RU" dirty="0" err="1"/>
              <a:t>лінія</a:t>
            </a:r>
            <a:r>
              <a:rPr lang="ru-RU" dirty="0"/>
              <a:t>, яка </a:t>
            </a:r>
            <a:r>
              <a:rPr lang="ru-RU" dirty="0" err="1"/>
              <a:t>складається</a:t>
            </a:r>
            <a:r>
              <a:rPr lang="ru-RU" dirty="0"/>
              <a:t> з </a:t>
            </a:r>
            <a:r>
              <a:rPr lang="ru-RU" dirty="0" err="1"/>
              <a:t>чотирьох</a:t>
            </a:r>
            <a:r>
              <a:rPr lang="ru-RU" dirty="0"/>
              <a:t> ланок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3399086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Ромб 7"/>
          <p:cNvSpPr/>
          <p:nvPr/>
        </p:nvSpPr>
        <p:spPr>
          <a:xfrm>
            <a:off x="1547664" y="3789040"/>
            <a:ext cx="2736304" cy="2448272"/>
          </a:xfrm>
          <a:prstGeom prst="diamond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0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4941168"/>
            <a:ext cx="9144000" cy="172819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sz="2400" b="1" dirty="0" err="1" smtClean="0"/>
              <a:t>Які</a:t>
            </a:r>
            <a:r>
              <a:rPr lang="ru-RU" sz="2400" b="1" dirty="0" smtClean="0"/>
              <a:t> </a:t>
            </a:r>
            <a:r>
              <a:rPr lang="ru-RU" sz="2400" b="1" dirty="0" err="1"/>
              <a:t>геометричні</a:t>
            </a:r>
            <a:r>
              <a:rPr lang="ru-RU" sz="2400" b="1" dirty="0"/>
              <a:t> </a:t>
            </a:r>
            <a:r>
              <a:rPr lang="ru-RU" sz="2400" b="1" dirty="0" err="1"/>
              <a:t>фігури</a:t>
            </a:r>
            <a:r>
              <a:rPr lang="ru-RU" sz="2400" b="1" dirty="0"/>
              <a:t> </a:t>
            </a:r>
            <a:r>
              <a:rPr lang="ru-RU" sz="2400" b="1" dirty="0" err="1"/>
              <a:t>ви</a:t>
            </a:r>
            <a:r>
              <a:rPr lang="ru-RU" sz="2400" b="1" dirty="0"/>
              <a:t> </a:t>
            </a:r>
            <a:r>
              <a:rPr lang="ru-RU" sz="2400" b="1" dirty="0" err="1"/>
              <a:t>бачите</a:t>
            </a:r>
            <a:r>
              <a:rPr lang="ru-RU" sz="2400" b="1" dirty="0"/>
              <a:t> на </a:t>
            </a:r>
            <a:r>
              <a:rPr lang="ru-RU" sz="2400" b="1" dirty="0" err="1"/>
              <a:t>малюнку</a:t>
            </a:r>
            <a:r>
              <a:rPr lang="ru-RU" sz="2400" b="1" dirty="0"/>
              <a:t>? Де </a:t>
            </a:r>
            <a:r>
              <a:rPr lang="ru-RU" sz="2400" b="1" dirty="0" err="1"/>
              <a:t>заховалися</a:t>
            </a:r>
            <a:r>
              <a:rPr lang="ru-RU" sz="2400" b="1" dirty="0"/>
              <a:t> </a:t>
            </a:r>
            <a:r>
              <a:rPr lang="ru-RU" sz="2400" b="1" dirty="0" err="1"/>
              <a:t>чотирикутники</a:t>
            </a:r>
            <a:r>
              <a:rPr lang="ru-RU" sz="2400" b="1" dirty="0"/>
              <a:t>? Де </a:t>
            </a:r>
            <a:r>
              <a:rPr lang="ru-RU" sz="2400" b="1" dirty="0" err="1"/>
              <a:t>заховалися</a:t>
            </a:r>
            <a:r>
              <a:rPr lang="ru-RU" sz="2400" b="1" dirty="0"/>
              <a:t> </a:t>
            </a:r>
            <a:r>
              <a:rPr lang="ru-RU" sz="2400" b="1" dirty="0" err="1"/>
              <a:t>трикутники</a:t>
            </a:r>
            <a:r>
              <a:rPr lang="ru-RU" sz="2400" b="1" dirty="0"/>
              <a:t>? </a:t>
            </a:r>
            <a:r>
              <a:rPr lang="ru-RU" sz="2400" b="1" dirty="0" err="1"/>
              <a:t>Скільки</a:t>
            </a:r>
            <a:r>
              <a:rPr lang="ru-RU" sz="2400" b="1" dirty="0"/>
              <a:t> </a:t>
            </a:r>
            <a:r>
              <a:rPr lang="ru-RU" sz="2400" b="1" dirty="0" err="1"/>
              <a:t>трикутників</a:t>
            </a:r>
            <a:r>
              <a:rPr lang="ru-RU" sz="2400" b="1" dirty="0"/>
              <a:t> </a:t>
            </a:r>
            <a:r>
              <a:rPr lang="ru-RU" sz="2400" b="1" dirty="0" err="1"/>
              <a:t>заховалося</a:t>
            </a:r>
            <a:r>
              <a:rPr lang="ru-RU" sz="2400" b="1" dirty="0"/>
              <a:t> у кожному </a:t>
            </a:r>
            <a:r>
              <a:rPr lang="ru-RU" sz="2400" b="1" dirty="0" err="1"/>
              <a:t>повітряному</a:t>
            </a:r>
            <a:r>
              <a:rPr lang="ru-RU" sz="2400" b="1" dirty="0"/>
              <a:t> </a:t>
            </a:r>
            <a:r>
              <a:rPr lang="ru-RU" sz="2400" b="1" dirty="0" err="1"/>
              <a:t>змієві</a:t>
            </a:r>
            <a:r>
              <a:rPr lang="ru-RU" sz="2400" b="1" dirty="0" smtClean="0"/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400" b="1" dirty="0" err="1" smtClean="0"/>
              <a:t>Які</a:t>
            </a:r>
            <a:r>
              <a:rPr lang="ru-RU" sz="2400" b="1" dirty="0" smtClean="0"/>
              <a:t> </a:t>
            </a:r>
            <a:r>
              <a:rPr lang="ru-RU" sz="2400" b="1" dirty="0" err="1"/>
              <a:t>лінії</a:t>
            </a:r>
            <a:r>
              <a:rPr lang="ru-RU" sz="2400" b="1" dirty="0"/>
              <a:t> </a:t>
            </a:r>
            <a:r>
              <a:rPr lang="ru-RU" sz="2400" b="1" dirty="0" err="1"/>
              <a:t>ви</a:t>
            </a:r>
            <a:r>
              <a:rPr lang="ru-RU" sz="2400" b="1" dirty="0"/>
              <a:t> </a:t>
            </a:r>
            <a:r>
              <a:rPr lang="ru-RU" sz="2400" b="1" dirty="0" err="1"/>
              <a:t>бачите</a:t>
            </a:r>
            <a:r>
              <a:rPr lang="ru-RU" sz="2400" b="1" dirty="0"/>
              <a:t> на </a:t>
            </a:r>
            <a:r>
              <a:rPr lang="ru-RU" sz="2400" b="1" dirty="0" err="1"/>
              <a:t>мотузках</a:t>
            </a:r>
            <a:r>
              <a:rPr lang="ru-RU" sz="2400" b="1" dirty="0"/>
              <a:t> до </a:t>
            </a:r>
            <a:r>
              <a:rPr lang="ru-RU" sz="2400" b="1" dirty="0" err="1"/>
              <a:t>зміїв</a:t>
            </a:r>
            <a:r>
              <a:rPr lang="ru-RU" sz="2400" b="1" dirty="0"/>
              <a:t>?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647388" cy="37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83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>
                <a:effectLst/>
              </a:rPr>
              <a:t>Прочитайте </a:t>
            </a:r>
            <a:r>
              <a:rPr lang="ru-RU" dirty="0" err="1">
                <a:effectLst/>
              </a:rPr>
              <a:t>вирази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Обчисліть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їх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значення</a:t>
            </a:r>
            <a:r>
              <a:rPr lang="uk-UA" dirty="0" smtClean="0"/>
              <a:t> </a:t>
            </a:r>
            <a:endParaRPr lang="uk-UA" dirty="0"/>
          </a:p>
        </p:txBody>
      </p:sp>
      <p:sp>
        <p:nvSpPr>
          <p:cNvPr id="12291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uk-UA" altLang="ru-RU" sz="6600" b="1" dirty="0" smtClean="0">
                <a:latin typeface="Arial" charset="0"/>
                <a:cs typeface="Arial" charset="0"/>
              </a:rPr>
              <a:t>1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+ 1 =        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2 +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1 =</a:t>
            </a:r>
          </a:p>
          <a:p>
            <a:pPr>
              <a:buFont typeface="Arial" charset="0"/>
              <a:buNone/>
            </a:pPr>
            <a:r>
              <a:rPr lang="uk-UA" altLang="ru-RU" sz="6600" b="1" dirty="0" smtClean="0">
                <a:latin typeface="Arial" charset="0"/>
                <a:cs typeface="Arial" charset="0"/>
              </a:rPr>
              <a:t>1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+ 2 =         4 –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1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=</a:t>
            </a:r>
          </a:p>
          <a:p>
            <a:pPr>
              <a:buFont typeface="Arial" charset="0"/>
              <a:buNone/>
            </a:pPr>
            <a:r>
              <a:rPr lang="uk-UA" altLang="ru-RU" sz="6600" b="1" dirty="0" smtClean="0">
                <a:latin typeface="Arial" charset="0"/>
                <a:cs typeface="Arial" charset="0"/>
              </a:rPr>
              <a:t>1 + 3 =        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2 + 2 </a:t>
            </a:r>
            <a:r>
              <a:rPr lang="uk-UA" altLang="ru-RU" sz="6600" b="1" dirty="0" smtClean="0">
                <a:latin typeface="Arial" charset="0"/>
                <a:cs typeface="Arial" charset="0"/>
              </a:rPr>
              <a:t>=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03574" y="1521484"/>
            <a:ext cx="792163" cy="1043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 smtClean="0"/>
              <a:t>2</a:t>
            </a:r>
            <a:endParaRPr lang="uk-UA" sz="8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67855" y="2853531"/>
            <a:ext cx="863600" cy="10079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 smtClean="0"/>
              <a:t>3</a:t>
            </a:r>
            <a:endParaRPr lang="uk-UA" sz="8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167855" y="4040981"/>
            <a:ext cx="863600" cy="10442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/>
              <a:t>4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885113" y="1628799"/>
            <a:ext cx="935037" cy="10246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000" b="1" dirty="0"/>
              <a:t>3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885113" y="2780928"/>
            <a:ext cx="935037" cy="10805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 smtClean="0"/>
              <a:t>3</a:t>
            </a:r>
            <a:endParaRPr lang="uk-UA" sz="88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885113" y="4040981"/>
            <a:ext cx="863600" cy="10442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000" b="1" dirty="0" smtClean="0"/>
              <a:t>4</a:t>
            </a:r>
            <a:endParaRPr lang="uk-UA" sz="8000" b="1" dirty="0"/>
          </a:p>
        </p:txBody>
      </p:sp>
    </p:spTree>
    <p:extLst>
      <p:ext uri="{BB962C8B-B14F-4D97-AF65-F5344CB8AC3E}">
        <p14:creationId xmlns:p14="http://schemas.microsoft.com/office/powerpoint/2010/main" val="110809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Завдання «Кульки»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539552" y="5085184"/>
            <a:ext cx="8136904" cy="1512168"/>
          </a:xfrm>
        </p:spPr>
        <p:txBody>
          <a:bodyPr/>
          <a:lstStyle/>
          <a:p>
            <a:r>
              <a:rPr lang="ru-RU" b="1" dirty="0" err="1">
                <a:solidFill>
                  <a:schemeClr val="tx1"/>
                </a:solidFill>
              </a:rPr>
              <a:t>Хто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тримає</a:t>
            </a:r>
            <a:r>
              <a:rPr lang="ru-RU" b="1" dirty="0">
                <a:solidFill>
                  <a:schemeClr val="tx1"/>
                </a:solidFill>
              </a:rPr>
              <a:t> кульки? </a:t>
            </a:r>
            <a:r>
              <a:rPr lang="ru-RU" b="1" dirty="0" err="1">
                <a:solidFill>
                  <a:schemeClr val="tx1"/>
                </a:solidFill>
              </a:rPr>
              <a:t>Скільки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всього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кульок</a:t>
            </a:r>
            <a:r>
              <a:rPr lang="ru-RU" b="1" dirty="0">
                <a:solidFill>
                  <a:schemeClr val="tx1"/>
                </a:solidFill>
              </a:rPr>
              <a:t>? </a:t>
            </a:r>
            <a:r>
              <a:rPr lang="ru-RU" b="1" dirty="0" err="1">
                <a:solidFill>
                  <a:schemeClr val="tx1"/>
                </a:solidFill>
              </a:rPr>
              <a:t>Скільки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зелених</a:t>
            </a:r>
            <a:r>
              <a:rPr lang="ru-RU" b="1" dirty="0">
                <a:solidFill>
                  <a:schemeClr val="tx1"/>
                </a:solidFill>
              </a:rPr>
              <a:t>? </a:t>
            </a:r>
            <a:r>
              <a:rPr lang="ru-RU" b="1" dirty="0" err="1">
                <a:solidFill>
                  <a:schemeClr val="tx1"/>
                </a:solidFill>
              </a:rPr>
              <a:t>Скільки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червоних</a:t>
            </a:r>
            <a:r>
              <a:rPr lang="ru-RU" b="1" dirty="0">
                <a:solidFill>
                  <a:schemeClr val="tx1"/>
                </a:solidFill>
              </a:rPr>
              <a:t>?</a:t>
            </a:r>
          </a:p>
          <a:p>
            <a:r>
              <a:rPr lang="ru-RU" b="1" dirty="0" err="1" smtClean="0">
                <a:solidFill>
                  <a:schemeClr val="tx1"/>
                </a:solidFill>
              </a:rPr>
              <a:t>Складіть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вирази</a:t>
            </a:r>
            <a:r>
              <a:rPr lang="ru-RU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6474598" cy="373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87824" y="1772816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1+3=4</a:t>
            </a:r>
          </a:p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2+2=4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5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збирає</a:t>
            </a:r>
            <a:r>
              <a:rPr lang="ru-RU" dirty="0"/>
              <a:t> </a:t>
            </a:r>
            <a:r>
              <a:rPr lang="ru-RU" dirty="0" err="1"/>
              <a:t>їжачок</a:t>
            </a:r>
            <a:r>
              <a:rPr lang="ru-RU" dirty="0"/>
              <a:t>? 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259632" y="5013176"/>
            <a:ext cx="5184576" cy="1540767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яблук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/>
              <a:t>груш? </a:t>
            </a:r>
            <a:endParaRPr lang="ru-RU" dirty="0" smtClean="0"/>
          </a:p>
          <a:p>
            <a:r>
              <a:rPr lang="ru-RU" dirty="0" err="1" smtClean="0"/>
              <a:t>Складіть</a:t>
            </a:r>
            <a:r>
              <a:rPr lang="ru-RU" dirty="0" smtClean="0"/>
              <a:t> </a:t>
            </a:r>
            <a:r>
              <a:rPr lang="ru-RU" dirty="0" err="1"/>
              <a:t>нерівності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732497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5408" y="980727"/>
            <a:ext cx="53285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&gt;2</a:t>
            </a:r>
          </a:p>
          <a:p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2&lt;3</a:t>
            </a:r>
          </a:p>
          <a:p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3+2=5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25427" r="60462" b="51489"/>
          <a:stretch/>
        </p:blipFill>
        <p:spPr>
          <a:xfrm>
            <a:off x="5508104" y="3027192"/>
            <a:ext cx="864096" cy="908721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75" y="1134366"/>
            <a:ext cx="3953425" cy="3953425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 smtClean="0"/>
              <a:t>Скільки способів взяти фрукти</a:t>
            </a:r>
            <a:r>
              <a:rPr lang="ru-RU" dirty="0" smtClean="0"/>
              <a:t>? 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0" y="5229200"/>
            <a:ext cx="91440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Скількома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різними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способами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їжачок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взяти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</a:t>
            </a:r>
            <a:r>
              <a:rPr lang="ru-RU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яблука</a:t>
            </a: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ru-RU" dirty="0" smtClean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34366"/>
            <a:ext cx="2808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і 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483768" y="2348880"/>
            <a:ext cx="2753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Трьома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способами</a:t>
            </a:r>
          </a:p>
        </p:txBody>
      </p:sp>
    </p:spTree>
    <p:extLst>
      <p:ext uri="{BB962C8B-B14F-4D97-AF65-F5344CB8AC3E}">
        <p14:creationId xmlns:p14="http://schemas.microsoft.com/office/powerpoint/2010/main" val="7397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відео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отирикутники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Розпізнавання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геометричних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фігур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Обчислення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виразів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паличками</a:t>
            </a:r>
            <a:r>
              <a:rPr lang="ru-RU" dirty="0"/>
              <a:t> для </a:t>
            </a:r>
            <a:r>
              <a:rPr lang="ru-RU" dirty="0" err="1" smtClean="0"/>
              <a:t>лічби</a:t>
            </a:r>
            <a:r>
              <a:rPr lang="ru-RU" dirty="0" smtClean="0"/>
              <a:t>,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 smtClean="0"/>
              <a:t>сірниками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68394992"/>
              </p:ext>
            </p:extLst>
          </p:nvPr>
        </p:nvGraphicFramePr>
        <p:xfrm>
          <a:off x="179512" y="1600200"/>
          <a:ext cx="4316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6024303" y="3429000"/>
            <a:ext cx="1427357" cy="1527717"/>
          </a:xfrm>
        </p:spPr>
      </p:pic>
      <p:pic>
        <p:nvPicPr>
          <p:cNvPr id="8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5364088" y="3520068"/>
            <a:ext cx="1427357" cy="1527717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 rot="2905225">
            <a:off x="5613381" y="2049755"/>
            <a:ext cx="1427357" cy="1527717"/>
          </a:xfrm>
          <a:prstGeom prst="rect">
            <a:avLst/>
          </a:prstGeom>
        </p:spPr>
      </p:pic>
      <p:pic>
        <p:nvPicPr>
          <p:cNvPr id="10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 rot="6343251">
            <a:off x="6236407" y="1457381"/>
            <a:ext cx="1427357" cy="1527717"/>
          </a:xfrm>
          <a:prstGeom prst="rect">
            <a:avLst/>
          </a:prstGeom>
        </p:spPr>
      </p:pic>
      <p:pic>
        <p:nvPicPr>
          <p:cNvPr id="11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5076056" y="1412776"/>
            <a:ext cx="1427357" cy="1527717"/>
          </a:xfrm>
          <a:prstGeom prst="rect">
            <a:avLst/>
          </a:prstGeom>
        </p:spPr>
      </p:pic>
      <p:pic>
        <p:nvPicPr>
          <p:cNvPr id="12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5917579" y="4005064"/>
            <a:ext cx="1427357" cy="1527717"/>
          </a:xfrm>
          <a:prstGeom prst="rect">
            <a:avLst/>
          </a:prstGeom>
        </p:spPr>
      </p:pic>
      <p:pic>
        <p:nvPicPr>
          <p:cNvPr id="13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7372092" y="3490330"/>
            <a:ext cx="1427357" cy="1527717"/>
          </a:xfrm>
          <a:prstGeom prst="rect">
            <a:avLst/>
          </a:prstGeom>
        </p:spPr>
      </p:pic>
      <p:pic>
        <p:nvPicPr>
          <p:cNvPr id="14" name="Объект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6461" r="25488" b="23181"/>
          <a:stretch/>
        </p:blipFill>
        <p:spPr>
          <a:xfrm>
            <a:off x="4888550" y="3398747"/>
            <a:ext cx="1427357" cy="15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Кого </a:t>
            </a:r>
            <a:r>
              <a:rPr lang="ru-RU" dirty="0" err="1" smtClean="0">
                <a:effectLst/>
              </a:rPr>
              <a:t>більше</a:t>
            </a:r>
            <a:r>
              <a:rPr lang="ru-RU" dirty="0">
                <a:effectLst/>
              </a:rPr>
              <a:t>, кого </a:t>
            </a:r>
            <a:r>
              <a:rPr lang="ru-RU" dirty="0" err="1">
                <a:effectLst/>
              </a:rPr>
              <a:t>менше</a:t>
            </a:r>
            <a:r>
              <a:rPr lang="ru-RU" dirty="0">
                <a:effectLst/>
              </a:rPr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684784"/>
          </a:xfrm>
        </p:spPr>
        <p:txBody>
          <a:bodyPr>
            <a:normAutofit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їжаків</a:t>
            </a:r>
            <a:r>
              <a:rPr lang="ru-RU" dirty="0"/>
              <a:t>? 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півників</a:t>
            </a:r>
            <a:r>
              <a:rPr lang="ru-RU" dirty="0"/>
              <a:t>? </a:t>
            </a:r>
          </a:p>
          <a:p>
            <a:r>
              <a:rPr lang="ru-RU" dirty="0" smtClean="0"/>
              <a:t>Кого </a:t>
            </a:r>
            <a:r>
              <a:rPr lang="ru-RU" dirty="0" err="1"/>
              <a:t>більше</a:t>
            </a:r>
            <a:r>
              <a:rPr lang="ru-RU" dirty="0"/>
              <a:t>?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00559"/>
            <a:ext cx="1637502" cy="1762693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72816"/>
            <a:ext cx="1637502" cy="1762693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0312" y="1321789"/>
            <a:ext cx="1637502" cy="1762693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8659" y="2203135"/>
            <a:ext cx="1637502" cy="17626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149080"/>
            <a:ext cx="1373367" cy="17428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8477" y="4149080"/>
            <a:ext cx="1373367" cy="174285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55576" y="3683540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&lt; 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43899" y="1508758"/>
            <a:ext cx="1080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1939" y="4182160"/>
            <a:ext cx="1080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81770" y="5159379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8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Кого </a:t>
            </a:r>
            <a:r>
              <a:rPr lang="ru-RU" dirty="0" err="1" smtClean="0">
                <a:effectLst/>
              </a:rPr>
              <a:t>більше</a:t>
            </a:r>
            <a:r>
              <a:rPr lang="ru-RU" dirty="0">
                <a:effectLst/>
              </a:rPr>
              <a:t>, кого </a:t>
            </a:r>
            <a:r>
              <a:rPr lang="ru-RU" dirty="0" err="1">
                <a:effectLst/>
              </a:rPr>
              <a:t>менше</a:t>
            </a:r>
            <a:r>
              <a:rPr lang="ru-RU" dirty="0">
                <a:effectLst/>
              </a:rPr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684784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лисенят</a:t>
            </a:r>
            <a:r>
              <a:rPr lang="ru-RU" dirty="0"/>
              <a:t>? 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білочок</a:t>
            </a:r>
            <a:r>
              <a:rPr lang="ru-RU" dirty="0"/>
              <a:t>? </a:t>
            </a:r>
          </a:p>
          <a:p>
            <a:r>
              <a:rPr lang="ru-RU" dirty="0" smtClean="0"/>
              <a:t>Кого </a:t>
            </a:r>
            <a:r>
              <a:rPr lang="ru-RU" dirty="0" err="1"/>
              <a:t>менше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83" y="1600200"/>
            <a:ext cx="1838446" cy="2549525"/>
          </a:xfrm>
        </p:spPr>
      </p:pic>
      <p:pic>
        <p:nvPicPr>
          <p:cNvPr id="12" name="Объект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1838446" cy="2549525"/>
          </a:xfrm>
          <a:prstGeom prst="rect">
            <a:avLst/>
          </a:prstGeom>
        </p:spPr>
      </p:pic>
      <p:pic>
        <p:nvPicPr>
          <p:cNvPr id="13" name="Объект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5554" y="1340768"/>
            <a:ext cx="1838446" cy="25495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78117"/>
            <a:ext cx="2903984" cy="29039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43899" y="1508758"/>
            <a:ext cx="1080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56076" y="4797152"/>
            <a:ext cx="1080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55576" y="3683540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81770" y="5159379"/>
            <a:ext cx="2308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Гра</a:t>
            </a:r>
            <a:r>
              <a:rPr lang="ru-RU" dirty="0"/>
              <a:t> </a:t>
            </a:r>
            <a:r>
              <a:rPr lang="ru-RU" dirty="0" smtClean="0"/>
              <a:t>«Допиши цифру». </a:t>
            </a:r>
            <a:r>
              <a:rPr lang="ru-RU" dirty="0" err="1" smtClean="0"/>
              <a:t>Математична</a:t>
            </a:r>
            <a:r>
              <a:rPr lang="ru-RU" dirty="0" smtClean="0"/>
              <a:t> </a:t>
            </a:r>
            <a:r>
              <a:rPr lang="ru-RU" dirty="0" err="1" smtClean="0"/>
              <a:t>естафета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Діти</a:t>
            </a:r>
            <a:r>
              <a:rPr lang="ru-RU" dirty="0" smtClean="0"/>
              <a:t> </a:t>
            </a:r>
            <a:r>
              <a:rPr lang="ru-RU" dirty="0" err="1"/>
              <a:t>передають</a:t>
            </a:r>
            <a:r>
              <a:rPr lang="ru-RU" dirty="0"/>
              <a:t> </a:t>
            </a:r>
            <a:r>
              <a:rPr lang="ru-RU" dirty="0" err="1"/>
              <a:t>крейду</a:t>
            </a:r>
            <a:r>
              <a:rPr lang="ru-RU" dirty="0"/>
              <a:t> </a:t>
            </a:r>
            <a:r>
              <a:rPr lang="ru-RU" dirty="0" err="1"/>
              <a:t>одне</a:t>
            </a:r>
            <a:r>
              <a:rPr lang="ru-RU" dirty="0"/>
              <a:t> одному і «</a:t>
            </a:r>
            <a:r>
              <a:rPr lang="ru-RU" dirty="0" err="1"/>
              <a:t>заселяють</a:t>
            </a:r>
            <a:r>
              <a:rPr lang="ru-RU" dirty="0"/>
              <a:t>» </a:t>
            </a:r>
            <a:r>
              <a:rPr lang="ru-RU" dirty="0" err="1"/>
              <a:t>будиночки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8192861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Цікаві</a:t>
            </a:r>
            <a:r>
              <a:rPr lang="ru-RU" dirty="0"/>
              <a:t> </a:t>
            </a:r>
            <a:r>
              <a:rPr lang="ru-RU" dirty="0" err="1" smtClean="0"/>
              <a:t>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600201"/>
            <a:ext cx="8435280" cy="1108720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</a:rPr>
              <a:t>У </a:t>
            </a:r>
            <a:r>
              <a:rPr lang="ru-RU" b="1" dirty="0" err="1">
                <a:solidFill>
                  <a:schemeClr val="tx1"/>
                </a:solidFill>
              </a:rPr>
              <a:t>трьох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братів</a:t>
            </a:r>
            <a:r>
              <a:rPr lang="ru-RU" b="1" dirty="0">
                <a:solidFill>
                  <a:schemeClr val="tx1"/>
                </a:solidFill>
              </a:rPr>
              <a:t> по </a:t>
            </a:r>
            <a:r>
              <a:rPr lang="ru-RU" b="1" dirty="0" err="1">
                <a:solidFill>
                  <a:schemeClr val="tx1"/>
                </a:solidFill>
              </a:rPr>
              <a:t>одній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сестрі</a:t>
            </a:r>
            <a:r>
              <a:rPr lang="ru-RU" b="1" dirty="0">
                <a:solidFill>
                  <a:schemeClr val="tx1"/>
                </a:solidFill>
              </a:rPr>
              <a:t>. </a:t>
            </a:r>
            <a:r>
              <a:rPr lang="ru-RU" b="1" dirty="0" err="1">
                <a:solidFill>
                  <a:schemeClr val="tx1"/>
                </a:solidFill>
              </a:rPr>
              <a:t>Скільки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дітей</a:t>
            </a:r>
            <a:r>
              <a:rPr lang="ru-RU" b="1" dirty="0">
                <a:solidFill>
                  <a:schemeClr val="tx1"/>
                </a:solidFill>
              </a:rPr>
              <a:t> у </a:t>
            </a:r>
            <a:r>
              <a:rPr lang="ru-RU" b="1" dirty="0" err="1">
                <a:solidFill>
                  <a:schemeClr val="tx1"/>
                </a:solidFill>
              </a:rPr>
              <a:t>сім’ї</a:t>
            </a:r>
            <a:r>
              <a:rPr lang="ru-RU" b="1" dirty="0">
                <a:solidFill>
                  <a:schemeClr val="tx1"/>
                </a:solidFill>
              </a:rPr>
              <a:t>? 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2348880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3+1=4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4"/>
          <a:stretch/>
        </p:blipFill>
        <p:spPr>
          <a:xfrm>
            <a:off x="6588224" y="4725144"/>
            <a:ext cx="2456574" cy="1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Цікаві</a:t>
            </a:r>
            <a:r>
              <a:rPr lang="ru-RU" dirty="0"/>
              <a:t> </a:t>
            </a:r>
            <a:r>
              <a:rPr lang="ru-RU" dirty="0" err="1" smtClean="0"/>
              <a:t>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/>
              <a:t>у тебе </a:t>
            </a:r>
            <a:r>
              <a:rPr lang="ru-RU" dirty="0" err="1"/>
              <a:t>ляльок</a:t>
            </a:r>
            <a:r>
              <a:rPr lang="ru-RU" dirty="0"/>
              <a:t>? - запитала я в </a:t>
            </a:r>
            <a:r>
              <a:rPr lang="ru-RU" dirty="0" err="1"/>
              <a:t>Катрусі</a:t>
            </a:r>
            <a:r>
              <a:rPr lang="ru-RU" dirty="0"/>
              <a:t>. Вона </a:t>
            </a:r>
            <a:r>
              <a:rPr lang="ru-RU" dirty="0" err="1"/>
              <a:t>відповідає</a:t>
            </a:r>
            <a:r>
              <a:rPr lang="ru-RU" dirty="0"/>
              <a:t>: «</a:t>
            </a:r>
            <a:r>
              <a:rPr lang="ru-RU" dirty="0" err="1"/>
              <a:t>Більше</a:t>
            </a:r>
            <a:r>
              <a:rPr lang="ru-RU" dirty="0"/>
              <a:t>, </a:t>
            </a:r>
            <a:r>
              <a:rPr lang="ru-RU" dirty="0" err="1"/>
              <a:t>ніж</a:t>
            </a:r>
            <a:r>
              <a:rPr lang="ru-RU" dirty="0"/>
              <a:t> 3, але </a:t>
            </a:r>
            <a:r>
              <a:rPr lang="ru-RU" dirty="0" err="1"/>
              <a:t>менше</a:t>
            </a:r>
            <a:r>
              <a:rPr lang="ru-RU" dirty="0"/>
              <a:t> 5».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ляльок</a:t>
            </a:r>
            <a:r>
              <a:rPr lang="ru-RU" dirty="0"/>
              <a:t> у </a:t>
            </a:r>
            <a:r>
              <a:rPr lang="ru-RU" dirty="0" err="1"/>
              <a:t>Катрусі</a:t>
            </a:r>
            <a:r>
              <a:rPr lang="ru-RU" dirty="0"/>
              <a:t>?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636912"/>
            <a:ext cx="3122854" cy="40050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645024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З </a:t>
            </a:r>
            <a:r>
              <a:rPr lang="ru-RU" dirty="0" err="1"/>
              <a:t>якою</a:t>
            </a:r>
            <a:r>
              <a:rPr lang="ru-RU" dirty="0"/>
              <a:t> </a:t>
            </a:r>
            <a:r>
              <a:rPr lang="ru-RU" dirty="0" err="1"/>
              <a:t>геометричною</a:t>
            </a:r>
            <a:r>
              <a:rPr lang="ru-RU" dirty="0"/>
              <a:t> </a:t>
            </a:r>
            <a:r>
              <a:rPr lang="ru-RU" dirty="0" err="1"/>
              <a:t>фігурою</a:t>
            </a:r>
            <a:r>
              <a:rPr lang="ru-RU" dirty="0"/>
              <a:t> </a:t>
            </a:r>
            <a:r>
              <a:rPr lang="ru-RU" dirty="0" err="1"/>
              <a:t>ознайомилися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 smtClean="0"/>
              <a:t>чотирикутника</a:t>
            </a:r>
            <a:endParaRPr lang="ru-RU" dirty="0" smtClean="0"/>
          </a:p>
          <a:p>
            <a:r>
              <a:rPr lang="ru-RU" dirty="0" err="1" smtClean="0"/>
              <a:t>Які</a:t>
            </a:r>
            <a:r>
              <a:rPr lang="ru-RU" dirty="0" smtClean="0"/>
              <a:t>, </a:t>
            </a:r>
            <a:r>
              <a:rPr lang="ru-RU" dirty="0" err="1" smtClean="0"/>
              <a:t>оточуючі</a:t>
            </a:r>
            <a:r>
              <a:rPr lang="ru-RU" dirty="0" smtClean="0"/>
              <a:t> вас, </a:t>
            </a:r>
            <a:r>
              <a:rPr lang="ru-RU" dirty="0" err="1" smtClean="0"/>
              <a:t>предмети</a:t>
            </a:r>
            <a:r>
              <a:rPr lang="ru-RU" dirty="0" smtClean="0"/>
              <a:t> </a:t>
            </a:r>
            <a:r>
              <a:rPr lang="ru-RU" dirty="0" err="1" smtClean="0"/>
              <a:t>мають</a:t>
            </a:r>
            <a:r>
              <a:rPr lang="ru-RU" dirty="0" smtClean="0"/>
              <a:t> форму </a:t>
            </a:r>
            <a:r>
              <a:rPr lang="ru-RU" dirty="0" err="1" smtClean="0"/>
              <a:t>чотирикутника</a:t>
            </a:r>
            <a:r>
              <a:rPr lang="ru-RU" dirty="0" smtClean="0"/>
              <a:t>?</a:t>
            </a:r>
            <a:r>
              <a:rPr lang="ru-RU" dirty="0"/>
              <a:t> 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87" y="4428759"/>
            <a:ext cx="2618473" cy="24482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77072"/>
            <a:ext cx="4002770" cy="26685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853">
            <a:off x="2232159" y="4314491"/>
            <a:ext cx="812389" cy="81238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0721">
            <a:off x="1661578" y="4579108"/>
            <a:ext cx="372053" cy="45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68" y="2533454"/>
            <a:ext cx="1556792" cy="15567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3215">
            <a:off x="3577630" y="3291827"/>
            <a:ext cx="3537972" cy="26685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043921"/>
            <a:ext cx="1147826" cy="7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>
                <a:effectLst/>
              </a:rPr>
              <a:t>Естафета «Продовж лічбу»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 вулиці Чисел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49"/>
          <a:stretch/>
        </p:blipFill>
        <p:spPr>
          <a:xfrm>
            <a:off x="323528" y="3573016"/>
            <a:ext cx="2284462" cy="1724817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97"/>
          <a:stretch/>
        </p:blipFill>
        <p:spPr>
          <a:xfrm>
            <a:off x="2843808" y="2780928"/>
            <a:ext cx="2736304" cy="2496573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4"/>
          <a:stretch/>
        </p:blipFill>
        <p:spPr>
          <a:xfrm>
            <a:off x="5796136" y="1429460"/>
            <a:ext cx="3347864" cy="38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Весела 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Два </a:t>
            </a:r>
            <a:r>
              <a:rPr lang="ru-RU" dirty="0" err="1"/>
              <a:t>м’ячі</a:t>
            </a:r>
            <a:r>
              <a:rPr lang="ru-RU" dirty="0"/>
              <a:t> у </a:t>
            </a:r>
            <a:r>
              <a:rPr lang="ru-RU" dirty="0" err="1"/>
              <a:t>Ганни</a:t>
            </a:r>
            <a:r>
              <a:rPr lang="ru-RU" dirty="0"/>
              <a:t>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Два </a:t>
            </a:r>
            <a:r>
              <a:rPr lang="ru-RU" dirty="0" err="1" smtClean="0"/>
              <a:t>м’ячі</a:t>
            </a:r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Валі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Два та два </a:t>
            </a:r>
            <a:r>
              <a:rPr lang="ru-RU" dirty="0" err="1"/>
              <a:t>м’ячі</a:t>
            </a:r>
            <a:r>
              <a:rPr lang="ru-RU" dirty="0"/>
              <a:t>... </a:t>
            </a:r>
            <a:r>
              <a:rPr lang="ru-RU" dirty="0" err="1"/>
              <a:t>Малюк</a:t>
            </a:r>
            <a:r>
              <a:rPr lang="ru-RU" dirty="0"/>
              <a:t>!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? </a:t>
            </a:r>
            <a:r>
              <a:rPr lang="ru-RU" dirty="0" err="1"/>
              <a:t>Зміркуєш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02"/>
          <a:stretch/>
        </p:blipFill>
        <p:spPr>
          <a:xfrm>
            <a:off x="4061048" y="2665245"/>
            <a:ext cx="1885950" cy="3125107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97" y="4581128"/>
            <a:ext cx="1184682" cy="11846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5157192"/>
            <a:ext cx="1184682" cy="11846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r="27758"/>
          <a:stretch/>
        </p:blipFill>
        <p:spPr>
          <a:xfrm flipH="1">
            <a:off x="7318270" y="980728"/>
            <a:ext cx="1825730" cy="3600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80" y="3804736"/>
            <a:ext cx="1410420" cy="14960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79" y="3067037"/>
            <a:ext cx="1410420" cy="1496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5085184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2+2=4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Задача «Невивчений урок»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2592288" cy="1996277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91880" y="1600201"/>
            <a:ext cx="5544616" cy="1684784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сороки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прийшли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уроки.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Одна з сорок не знала урок.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сорок знало урок?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356992"/>
            <a:ext cx="3540026" cy="2670062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" y="2780928"/>
            <a:ext cx="2592288" cy="1996277"/>
          </a:xfrm>
          <a:prstGeom prst="rect">
            <a:avLst/>
          </a:prstGeom>
        </p:spPr>
      </p:pic>
      <p:pic>
        <p:nvPicPr>
          <p:cNvPr id="9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2" y="3693884"/>
            <a:ext cx="2592288" cy="1996277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09120"/>
            <a:ext cx="2592288" cy="19962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12755"/>
            <a:ext cx="2088232" cy="16982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27784" y="3214694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4-1=3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4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uk-UA" dirty="0" smtClean="0"/>
              <a:t>Задача від Незнайки</a:t>
            </a:r>
            <a:endParaRPr lang="ru-RU" dirty="0"/>
          </a:p>
        </p:txBody>
      </p:sp>
      <p:sp>
        <p:nvSpPr>
          <p:cNvPr id="9219" name="Содержимое 2"/>
          <p:cNvSpPr>
            <a:spLocks noGrp="1"/>
          </p:cNvSpPr>
          <p:nvPr>
            <p:ph idx="1"/>
          </p:nvPr>
        </p:nvSpPr>
        <p:spPr>
          <a:xfrm>
            <a:off x="395288" y="1484785"/>
            <a:ext cx="8229600" cy="864096"/>
          </a:xfrm>
        </p:spPr>
        <p:txBody>
          <a:bodyPr/>
          <a:lstStyle/>
          <a:p>
            <a:pPr marL="0" indent="361950" eaLnBrk="1" hangingPunct="1">
              <a:buFont typeface="Arial" charset="0"/>
              <a:buNone/>
            </a:pP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Незнайки було 4 гривні. Три  гривні він витратив на цукерки. Скільки гривень у нього залишилося 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79712" y="3140968"/>
            <a:ext cx="6697662" cy="17287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– 3 = 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48674"/>
            <a:ext cx="2304256" cy="43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uk-UA" dirty="0" smtClean="0"/>
              <a:t>Задача про кульки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412777"/>
            <a:ext cx="8686800" cy="792088"/>
          </a:xfrm>
        </p:spPr>
        <p:txBody>
          <a:bodyPr>
            <a:normAutofit lnSpcReduction="10000"/>
          </a:bodyPr>
          <a:lstStyle/>
          <a:p>
            <a:pPr marL="0" indent="0">
              <a:buFont typeface="Arial" charset="0"/>
              <a:buNone/>
            </a:pP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Панаса було 4 кульки. Одна кулька лопнула. Скільки кульок залишилося у хлопчика?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2278062"/>
            <a:ext cx="6516217" cy="16557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9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– 1 = 3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29" y="2564904"/>
            <a:ext cx="2376971" cy="39330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0824">
            <a:off x="5841105" y="2151210"/>
            <a:ext cx="2308410" cy="37887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3603">
            <a:off x="5820368" y="3636244"/>
            <a:ext cx="1719316" cy="25789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4193">
            <a:off x="6737618" y="4178125"/>
            <a:ext cx="1719316" cy="25789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1587">
            <a:off x="7482025" y="4950300"/>
            <a:ext cx="418648" cy="6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 </a:t>
            </a:r>
            <a:r>
              <a:rPr lang="uk-UA" dirty="0" smtClean="0"/>
              <a:t>Майстерня прикладів</a:t>
            </a:r>
            <a:endParaRPr lang="uk-UA" dirty="0"/>
          </a:p>
        </p:txBody>
      </p:sp>
      <p:sp>
        <p:nvSpPr>
          <p:cNvPr id="12291" name="Содержимое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06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uk-UA" altLang="ru-RU" sz="6600" b="1" smtClean="0">
                <a:latin typeface="Arial" charset="0"/>
                <a:cs typeface="Arial" charset="0"/>
              </a:rPr>
              <a:t>3 + 1 =         4 – 1 =</a:t>
            </a:r>
          </a:p>
          <a:p>
            <a:pPr>
              <a:buFont typeface="Arial" charset="0"/>
              <a:buNone/>
            </a:pPr>
            <a:r>
              <a:rPr lang="uk-UA" altLang="ru-RU" sz="6600" b="1" smtClean="0">
                <a:latin typeface="Arial" charset="0"/>
                <a:cs typeface="Arial" charset="0"/>
              </a:rPr>
              <a:t>2 + 2 =         4 – 2 =</a:t>
            </a:r>
          </a:p>
          <a:p>
            <a:pPr>
              <a:buFont typeface="Arial" charset="0"/>
              <a:buNone/>
            </a:pPr>
            <a:r>
              <a:rPr lang="uk-UA" altLang="ru-RU" sz="6600" b="1" smtClean="0">
                <a:latin typeface="Arial" charset="0"/>
                <a:cs typeface="Arial" charset="0"/>
              </a:rPr>
              <a:t>1 + 3 =         4 – 3 =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03575" y="1268413"/>
            <a:ext cx="792163" cy="8651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/>
              <a:t>4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03575" y="2420938"/>
            <a:ext cx="863600" cy="863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/>
              <a:t>4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203575" y="3644900"/>
            <a:ext cx="863600" cy="7921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/>
              <a:t>4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885113" y="1125538"/>
            <a:ext cx="935037" cy="10080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000" b="1" dirty="0"/>
              <a:t>3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885113" y="2349500"/>
            <a:ext cx="935037" cy="10080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800" b="1" dirty="0"/>
              <a:t>2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885113" y="3573463"/>
            <a:ext cx="863600" cy="9350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8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3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593</TotalTime>
  <Words>543</Words>
  <Application>Microsoft Office PowerPoint</Application>
  <PresentationFormat>Экран (4:3)</PresentationFormat>
  <Paragraphs>119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Academic_ID07</vt:lpstr>
      <vt:lpstr>Математика</vt:lpstr>
      <vt:lpstr>Чотирикутники. Розпізнавання геометричних фігур. Обчислення значення виразів</vt:lpstr>
      <vt:lpstr>Естафета «Продовж лічбу»</vt:lpstr>
      <vt:lpstr>На вулиці Чисел</vt:lpstr>
      <vt:lpstr>Весела задача</vt:lpstr>
      <vt:lpstr>Задача «Невивчений урок»</vt:lpstr>
      <vt:lpstr>Задача від Незнайки</vt:lpstr>
      <vt:lpstr>Задача про кульки</vt:lpstr>
      <vt:lpstr> Майстерня прикладів</vt:lpstr>
      <vt:lpstr>Домалюйте малюнок, щоб вишень, квіток і кульок стало по чотири</vt:lpstr>
      <vt:lpstr>Гра «Яке число загубилося?»</vt:lpstr>
      <vt:lpstr>Це - чотирикутники</vt:lpstr>
      <vt:lpstr>Чотирикутник</vt:lpstr>
      <vt:lpstr>Робота з малюнком</vt:lpstr>
      <vt:lpstr>Прочитайте вирази. Обчисліть їх значення </vt:lpstr>
      <vt:lpstr>Завдання «Кульки»</vt:lpstr>
      <vt:lpstr>Що збирає їжачок? </vt:lpstr>
      <vt:lpstr>Скільки способів взяти фрукти? </vt:lpstr>
      <vt:lpstr>Фізкультхвилинка </vt:lpstr>
      <vt:lpstr>Робота з паличками для лічби, або сірниками</vt:lpstr>
      <vt:lpstr>Кого більше, кого менше?</vt:lpstr>
      <vt:lpstr>Кого більше, кого менше?</vt:lpstr>
      <vt:lpstr>Гра «Допиши цифру». Математична естафета</vt:lpstr>
      <vt:lpstr>Цікаві задачі</vt:lpstr>
      <vt:lpstr>Цікаві задачі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66</cp:revision>
  <dcterms:created xsi:type="dcterms:W3CDTF">2015-02-01T14:23:41Z</dcterms:created>
  <dcterms:modified xsi:type="dcterms:W3CDTF">2015-02-14T15:16:05Z</dcterms:modified>
</cp:coreProperties>
</file>